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7" r:id="rId4"/>
    <p:sldMasterId id="2147483700" r:id="rId5"/>
  </p:sldMasterIdLst>
  <p:notesMasterIdLst>
    <p:notesMasterId r:id="rId19"/>
  </p:notesMasterIdLst>
  <p:handoutMasterIdLst>
    <p:handoutMasterId r:id="rId20"/>
  </p:handoutMasterIdLst>
  <p:sldIdLst>
    <p:sldId id="4202" r:id="rId6"/>
    <p:sldId id="4225" r:id="rId7"/>
    <p:sldId id="4221" r:id="rId8"/>
    <p:sldId id="4220" r:id="rId9"/>
    <p:sldId id="4219" r:id="rId10"/>
    <p:sldId id="4222" r:id="rId11"/>
    <p:sldId id="4236" r:id="rId12"/>
    <p:sldId id="4233" r:id="rId13"/>
    <p:sldId id="4237" r:id="rId14"/>
    <p:sldId id="4214" r:id="rId15"/>
    <p:sldId id="4238" r:id="rId16"/>
    <p:sldId id="4239" r:id="rId17"/>
    <p:sldId id="4234" r:id="rId18"/>
  </p:sldIdLst>
  <p:sldSz cx="12192000" cy="6858000"/>
  <p:notesSz cx="6799263" cy="99298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9F8EA206-35EF-97DF-BA43-1C8589463E2E}" name="Carina Wilhelmsson" initials="CW" userId="S::carina.wilhelmsson@myh.se::e4e144ee-bbed-4023-b8b7-ebc36acc523c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233348"/>
    <a:srgbClr val="4C638D"/>
    <a:srgbClr val="F4F1E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8A1981F-3667-442E-B6F0-46835CBBC643}" v="2" dt="2025-03-30T18:18:15.69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7CE84F3-28C3-443E-9E96-99CF82512B78}" styleName="Mörkt format 1 - Dekorfärg 2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wholeTbl>
    <a:band1H>
      <a:tcStyle>
        <a:tcBdr/>
        <a:fill>
          <a:solidFill>
            <a:schemeClr val="accent2">
              <a:shade val="60000"/>
            </a:schemeClr>
          </a:solidFill>
        </a:fill>
      </a:tcStyle>
    </a:band1H>
    <a:band1V>
      <a:tcStyle>
        <a:tcBdr/>
        <a:fill>
          <a:solidFill>
            <a:schemeClr val="accent2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2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2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2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59" d="100"/>
          <a:sy n="59" d="100"/>
        </p:scale>
        <p:origin x="940" y="5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microsoft.com/office/2015/10/relationships/revisionInfo" Target="revisionInfo.xml"/><Relationship Id="rId3" Type="http://schemas.openxmlformats.org/officeDocument/2006/relationships/customXml" Target="../customXml/item3.xml"/><Relationship Id="rId21" Type="http://schemas.openxmlformats.org/officeDocument/2006/relationships/presProps" Target="presProp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handoutMaster" Target="handoutMasters/handout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tableStyles" Target="tableStyle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23" Type="http://schemas.openxmlformats.org/officeDocument/2006/relationships/theme" Target="theme/theme1.xml"/><Relationship Id="rId10" Type="http://schemas.openxmlformats.org/officeDocument/2006/relationships/slide" Target="slides/slide5.xml"/><Relationship Id="rId19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viewProps" Target="viewProps.xml"/><Relationship Id="rId27" Type="http://schemas.microsoft.com/office/2018/10/relationships/authors" Target="author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arina Wilhelmsson" userId="e4e144ee-bbed-4023-b8b7-ebc36acc523c" providerId="ADAL" clId="{F8A1981F-3667-442E-B6F0-46835CBBC643}"/>
    <pc:docChg chg="delSld modSld">
      <pc:chgData name="Carina Wilhelmsson" userId="e4e144ee-bbed-4023-b8b7-ebc36acc523c" providerId="ADAL" clId="{F8A1981F-3667-442E-B6F0-46835CBBC643}" dt="2025-03-30T19:04:35.411" v="72" actId="47"/>
      <pc:docMkLst>
        <pc:docMk/>
      </pc:docMkLst>
      <pc:sldChg chg="modSp mod">
        <pc:chgData name="Carina Wilhelmsson" userId="e4e144ee-bbed-4023-b8b7-ebc36acc523c" providerId="ADAL" clId="{F8A1981F-3667-442E-B6F0-46835CBBC643}" dt="2025-03-30T18:17:32.625" v="46" actId="20577"/>
        <pc:sldMkLst>
          <pc:docMk/>
          <pc:sldMk cId="3357656539" sldId="4202"/>
        </pc:sldMkLst>
        <pc:spChg chg="mod">
          <ac:chgData name="Carina Wilhelmsson" userId="e4e144ee-bbed-4023-b8b7-ebc36acc523c" providerId="ADAL" clId="{F8A1981F-3667-442E-B6F0-46835CBBC643}" dt="2025-03-30T18:17:32.625" v="46" actId="20577"/>
          <ac:spMkLst>
            <pc:docMk/>
            <pc:sldMk cId="3357656539" sldId="4202"/>
            <ac:spMk id="3" creationId="{1609FB0A-C7FC-4A13-4E89-6B77CCB9CA79}"/>
          </ac:spMkLst>
        </pc:spChg>
      </pc:sldChg>
      <pc:sldChg chg="del">
        <pc:chgData name="Carina Wilhelmsson" userId="e4e144ee-bbed-4023-b8b7-ebc36acc523c" providerId="ADAL" clId="{F8A1981F-3667-442E-B6F0-46835CBBC643}" dt="2025-03-30T18:18:02.104" v="47" actId="47"/>
        <pc:sldMkLst>
          <pc:docMk/>
          <pc:sldMk cId="987485502" sldId="4215"/>
        </pc:sldMkLst>
      </pc:sldChg>
      <pc:sldChg chg="del">
        <pc:chgData name="Carina Wilhelmsson" userId="e4e144ee-bbed-4023-b8b7-ebc36acc523c" providerId="ADAL" clId="{F8A1981F-3667-442E-B6F0-46835CBBC643}" dt="2025-03-30T18:18:03.382" v="48" actId="47"/>
        <pc:sldMkLst>
          <pc:docMk/>
          <pc:sldMk cId="3129686542" sldId="4216"/>
        </pc:sldMkLst>
      </pc:sldChg>
      <pc:sldChg chg="del">
        <pc:chgData name="Carina Wilhelmsson" userId="e4e144ee-bbed-4023-b8b7-ebc36acc523c" providerId="ADAL" clId="{F8A1981F-3667-442E-B6F0-46835CBBC643}" dt="2025-03-30T19:03:52.206" v="70" actId="47"/>
        <pc:sldMkLst>
          <pc:docMk/>
          <pc:sldMk cId="4086506657" sldId="4217"/>
        </pc:sldMkLst>
      </pc:sldChg>
      <pc:sldChg chg="del">
        <pc:chgData name="Carina Wilhelmsson" userId="e4e144ee-bbed-4023-b8b7-ebc36acc523c" providerId="ADAL" clId="{F8A1981F-3667-442E-B6F0-46835CBBC643}" dt="2025-03-30T19:04:17.774" v="71" actId="47"/>
        <pc:sldMkLst>
          <pc:docMk/>
          <pc:sldMk cId="248733728" sldId="4228"/>
        </pc:sldMkLst>
      </pc:sldChg>
      <pc:sldChg chg="del">
        <pc:chgData name="Carina Wilhelmsson" userId="e4e144ee-bbed-4023-b8b7-ebc36acc523c" providerId="ADAL" clId="{F8A1981F-3667-442E-B6F0-46835CBBC643}" dt="2025-03-30T19:04:35.411" v="72" actId="47"/>
        <pc:sldMkLst>
          <pc:docMk/>
          <pc:sldMk cId="2845549737" sldId="4231"/>
        </pc:sldMkLst>
      </pc:sldChg>
      <pc:sldChg chg="modSp mod">
        <pc:chgData name="Carina Wilhelmsson" userId="e4e144ee-bbed-4023-b8b7-ebc36acc523c" providerId="ADAL" clId="{F8A1981F-3667-442E-B6F0-46835CBBC643}" dt="2025-03-30T18:18:30.023" v="69" actId="207"/>
        <pc:sldMkLst>
          <pc:docMk/>
          <pc:sldMk cId="2130900573" sldId="4234"/>
        </pc:sldMkLst>
        <pc:spChg chg="mod">
          <ac:chgData name="Carina Wilhelmsson" userId="e4e144ee-bbed-4023-b8b7-ebc36acc523c" providerId="ADAL" clId="{F8A1981F-3667-442E-B6F0-46835CBBC643}" dt="2025-03-30T18:18:30.023" v="69" actId="207"/>
          <ac:spMkLst>
            <pc:docMk/>
            <pc:sldMk cId="2130900573" sldId="4234"/>
            <ac:spMk id="2" creationId="{5060BC6F-0487-6907-6892-2013FFB4545A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>
            <a:extLst>
              <a:ext uri="{FF2B5EF4-FFF2-40B4-BE49-F238E27FC236}">
                <a16:creationId xmlns:a16="http://schemas.microsoft.com/office/drawing/2014/main" id="{77A55A88-FF79-4C94-8470-CFA2F2BBAAFB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347" cy="49821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5B1F07EF-4C04-4A70-8944-46CF9023F882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51342" y="0"/>
            <a:ext cx="2946347" cy="49821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F63E972-A56F-4D03-BC85-6730285FB4E4}" type="datetimeFigureOut">
              <a:rPr lang="sv-SE" smtClean="0"/>
              <a:t>2025-03-30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F3FD34C1-C6AC-438D-AD4E-7E7F4A5BBCCD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431600"/>
            <a:ext cx="2946347" cy="49821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47ABCC11-6648-46EC-9A85-72BAAF63674F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51342" y="9431600"/>
            <a:ext cx="2946347" cy="49821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30B3B1D-0BCD-45BF-830D-F780B3EFA49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13155956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347" cy="49821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51342" y="0"/>
            <a:ext cx="2946347" cy="49821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F03092E-4DBE-45CF-B3ED-90517B06380A}" type="datetimeFigureOut">
              <a:rPr lang="sv-SE" smtClean="0"/>
              <a:t>2025-03-30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4713" cy="33512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79927" y="4778722"/>
            <a:ext cx="5439410" cy="390986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9431600"/>
            <a:ext cx="2946347" cy="49821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51342" y="9431600"/>
            <a:ext cx="2946347" cy="49821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EA37CCA-FEE9-4D3F-ADCD-0AB275B2C22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972683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57ACED3-89F1-28C5-4934-1FA9B6A8E14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>
            <a:extLst>
              <a:ext uri="{FF2B5EF4-FFF2-40B4-BE49-F238E27FC236}">
                <a16:creationId xmlns:a16="http://schemas.microsoft.com/office/drawing/2014/main" id="{D49C1947-A24D-D351-F5D7-BB637366596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>
            <a:extLst>
              <a:ext uri="{FF2B5EF4-FFF2-40B4-BE49-F238E27FC236}">
                <a16:creationId xmlns:a16="http://schemas.microsoft.com/office/drawing/2014/main" id="{9DA8BC25-4D41-82E1-AC47-07764395570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81E2FDD1-4939-1163-7EF1-8E790B7CBD2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EA37CCA-FEE9-4D3F-ADCD-0AB275B2C22E}" type="slidenum">
              <a:rPr lang="sv-SE" smtClean="0"/>
              <a:t>1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2328856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EA37CCA-FEE9-4D3F-ADCD-0AB275B2C22E}" type="slidenum">
              <a:rPr lang="sv-SE" smtClean="0"/>
              <a:t>7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0482131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sv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sv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sv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sv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10.svg"/><Relationship Id="rId4" Type="http://schemas.openxmlformats.org/officeDocument/2006/relationships/image" Target="../media/image9.png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sv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sv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sv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12.svg"/><Relationship Id="rId4" Type="http://schemas.openxmlformats.org/officeDocument/2006/relationships/image" Target="../media/image11.png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svg"/><Relationship Id="rId2" Type="http://schemas.openxmlformats.org/officeDocument/2006/relationships/image" Target="../media/image11.png"/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svg"/><Relationship Id="rId2" Type="http://schemas.openxmlformats.org/officeDocument/2006/relationships/image" Target="../media/image11.png"/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svg"/><Relationship Id="rId2" Type="http://schemas.openxmlformats.org/officeDocument/2006/relationships/image" Target="../media/image11.png"/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14.svg"/><Relationship Id="rId4" Type="http://schemas.openxmlformats.org/officeDocument/2006/relationships/image" Target="../media/image13.png"/></Relationships>
</file>

<file path=ppt/slideLayouts/_rels/slideLayout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svg"/><Relationship Id="rId2" Type="http://schemas.openxmlformats.org/officeDocument/2006/relationships/image" Target="../media/image13.png"/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svg"/><Relationship Id="rId2" Type="http://schemas.openxmlformats.org/officeDocument/2006/relationships/image" Target="../media/image13.png"/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svg"/><Relationship Id="rId2" Type="http://schemas.openxmlformats.org/officeDocument/2006/relationships/image" Target="../media/image1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16.svg"/><Relationship Id="rId4" Type="http://schemas.openxmlformats.org/officeDocument/2006/relationships/image" Target="../media/image15.png"/></Relationships>
</file>

<file path=ppt/slideLayouts/_rels/slideLayout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svg"/><Relationship Id="rId2" Type="http://schemas.openxmlformats.org/officeDocument/2006/relationships/image" Target="../media/image15.png"/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svg"/><Relationship Id="rId2" Type="http://schemas.openxmlformats.org/officeDocument/2006/relationships/image" Target="../media/image15.png"/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svg"/><Relationship Id="rId2" Type="http://schemas.openxmlformats.org/officeDocument/2006/relationships/image" Target="../media/image15.png"/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Layouts/_rels/slideLayout4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4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4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sv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2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Layouts/_rels/slideLayout5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sv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2.xml"/></Relationships>
</file>

<file path=ppt/slideLayouts/_rels/slideLayout5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sv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2.xml"/></Relationships>
</file>

<file path=ppt/slideLayouts/_rels/slideLayout5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sv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2.xml"/></Relationships>
</file>

<file path=ppt/slideLayouts/_rels/slideLayout5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Relationship Id="rId5" Type="http://schemas.openxmlformats.org/officeDocument/2006/relationships/image" Target="../media/image10.svg"/><Relationship Id="rId4" Type="http://schemas.openxmlformats.org/officeDocument/2006/relationships/image" Target="../media/image9.png"/></Relationships>
</file>

<file path=ppt/slideLayouts/_rels/slideLayout5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sv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2.xml"/></Relationships>
</file>

<file path=ppt/slideLayouts/_rels/slideLayout5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sv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2.xml"/></Relationships>
</file>

<file path=ppt/slideLayouts/_rels/slideLayout5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sv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2.xml"/></Relationships>
</file>

<file path=ppt/slideLayouts/_rels/slideLayout5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Relationship Id="rId5" Type="http://schemas.openxmlformats.org/officeDocument/2006/relationships/image" Target="../media/image12.svg"/><Relationship Id="rId4" Type="http://schemas.openxmlformats.org/officeDocument/2006/relationships/image" Target="../media/image11.png"/></Relationships>
</file>

<file path=ppt/slideLayouts/_rels/slideLayout5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svg"/><Relationship Id="rId2" Type="http://schemas.openxmlformats.org/officeDocument/2006/relationships/image" Target="../media/image11.png"/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svg"/><Relationship Id="rId2" Type="http://schemas.openxmlformats.org/officeDocument/2006/relationships/image" Target="../media/image11.png"/><Relationship Id="rId1" Type="http://schemas.openxmlformats.org/officeDocument/2006/relationships/slideMaster" Target="../slideMasters/slideMaster2.xml"/></Relationships>
</file>

<file path=ppt/slideLayouts/_rels/slideLayout6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svg"/><Relationship Id="rId2" Type="http://schemas.openxmlformats.org/officeDocument/2006/relationships/image" Target="../media/image11.png"/><Relationship Id="rId1" Type="http://schemas.openxmlformats.org/officeDocument/2006/relationships/slideMaster" Target="../slideMasters/slideMaster2.xml"/></Relationships>
</file>

<file path=ppt/slideLayouts/_rels/slideLayout6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Relationship Id="rId5" Type="http://schemas.openxmlformats.org/officeDocument/2006/relationships/image" Target="../media/image14.svg"/><Relationship Id="rId4" Type="http://schemas.openxmlformats.org/officeDocument/2006/relationships/image" Target="../media/image13.png"/></Relationships>
</file>

<file path=ppt/slideLayouts/_rels/slideLayout6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svg"/><Relationship Id="rId2" Type="http://schemas.openxmlformats.org/officeDocument/2006/relationships/image" Target="../media/image13.png"/><Relationship Id="rId1" Type="http://schemas.openxmlformats.org/officeDocument/2006/relationships/slideMaster" Target="../slideMasters/slideMaster2.xml"/></Relationships>
</file>

<file path=ppt/slideLayouts/_rels/slideLayout6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svg"/><Relationship Id="rId2" Type="http://schemas.openxmlformats.org/officeDocument/2006/relationships/image" Target="../media/image13.png"/><Relationship Id="rId1" Type="http://schemas.openxmlformats.org/officeDocument/2006/relationships/slideMaster" Target="../slideMasters/slideMaster2.xml"/></Relationships>
</file>

<file path=ppt/slideLayouts/_rels/slideLayout6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svg"/><Relationship Id="rId2" Type="http://schemas.openxmlformats.org/officeDocument/2006/relationships/image" Target="../media/image13.png"/><Relationship Id="rId1" Type="http://schemas.openxmlformats.org/officeDocument/2006/relationships/slideMaster" Target="../slideMasters/slideMaster2.xml"/></Relationships>
</file>

<file path=ppt/slideLayouts/_rels/slideLayout6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Relationship Id="rId5" Type="http://schemas.openxmlformats.org/officeDocument/2006/relationships/image" Target="../media/image16.svg"/><Relationship Id="rId4" Type="http://schemas.openxmlformats.org/officeDocument/2006/relationships/image" Target="../media/image15.png"/></Relationships>
</file>

<file path=ppt/slideLayouts/_rels/slideLayout6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svg"/><Relationship Id="rId2" Type="http://schemas.openxmlformats.org/officeDocument/2006/relationships/image" Target="../media/image15.png"/><Relationship Id="rId1" Type="http://schemas.openxmlformats.org/officeDocument/2006/relationships/slideMaster" Target="../slideMasters/slideMaster2.xml"/></Relationships>
</file>

<file path=ppt/slideLayouts/_rels/slideLayout6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svg"/><Relationship Id="rId2" Type="http://schemas.openxmlformats.org/officeDocument/2006/relationships/image" Target="../media/image15.png"/><Relationship Id="rId1" Type="http://schemas.openxmlformats.org/officeDocument/2006/relationships/slideMaster" Target="../slideMasters/slideMaster2.xml"/></Relationships>
</file>

<file path=ppt/slideLayouts/_rels/slideLayout6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svg"/><Relationship Id="rId2" Type="http://schemas.openxmlformats.org/officeDocument/2006/relationships/image" Target="../media/image15.png"/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7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7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ktangel 7">
            <a:extLst>
              <a:ext uri="{FF2B5EF4-FFF2-40B4-BE49-F238E27FC236}">
                <a16:creationId xmlns:a16="http://schemas.microsoft.com/office/drawing/2014/main" id="{7FB7396D-DCAD-4DAE-B8AD-C7DDCDD036A9}"/>
              </a:ext>
            </a:extLst>
          </p:cNvPr>
          <p:cNvSpPr/>
          <p:nvPr userDrawn="1"/>
        </p:nvSpPr>
        <p:spPr>
          <a:xfrm>
            <a:off x="3311" y="0"/>
            <a:ext cx="12192000" cy="6858000"/>
          </a:xfrm>
          <a:prstGeom prst="rect">
            <a:avLst/>
          </a:prstGeom>
          <a:gradFill>
            <a:gsLst>
              <a:gs pos="0">
                <a:srgbClr val="4C638D">
                  <a:lumMod val="100000"/>
                </a:srgbClr>
              </a:gs>
              <a:gs pos="100000">
                <a:srgbClr val="233348"/>
              </a:gs>
            </a:gsLst>
            <a:lin ang="54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7" name="Rektangel 6">
            <a:extLst>
              <a:ext uri="{FF2B5EF4-FFF2-40B4-BE49-F238E27FC236}">
                <a16:creationId xmlns:a16="http://schemas.microsoft.com/office/drawing/2014/main" id="{D018AC7B-1C19-494D-BB1B-6676EC5A4E6A}"/>
              </a:ext>
            </a:extLst>
          </p:cNvPr>
          <p:cNvSpPr/>
          <p:nvPr userDrawn="1"/>
        </p:nvSpPr>
        <p:spPr>
          <a:xfrm>
            <a:off x="0" y="4678219"/>
            <a:ext cx="12192000" cy="1357873"/>
          </a:xfrm>
          <a:prstGeom prst="rect">
            <a:avLst/>
          </a:prstGeom>
          <a:solidFill>
            <a:srgbClr val="23334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pic>
        <p:nvPicPr>
          <p:cNvPr id="9" name="Bild 8">
            <a:extLst>
              <a:ext uri="{FF2B5EF4-FFF2-40B4-BE49-F238E27FC236}">
                <a16:creationId xmlns:a16="http://schemas.microsoft.com/office/drawing/2014/main" id="{D539F9BD-9A07-4344-B635-66B1B8726C0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332548" y="5002555"/>
            <a:ext cx="1340559" cy="7092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85875" y="1651071"/>
            <a:ext cx="9144000" cy="1057419"/>
          </a:xfrm>
          <a:noFill/>
        </p:spPr>
        <p:txBody>
          <a:bodyPr lIns="0" rIns="252000" anchor="ctr"/>
          <a:lstStyle>
            <a:lvl1pPr algn="ctr">
              <a:defRPr sz="6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31384" y="4747532"/>
            <a:ext cx="9182271" cy="1202835"/>
          </a:xfrm>
        </p:spPr>
        <p:txBody>
          <a:bodyPr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Enhet för </a:t>
            </a:r>
            <a:br>
              <a:rPr lang="sv-SE"/>
            </a:br>
            <a:r>
              <a:rPr lang="sv-SE"/>
              <a:t>Typ av presentation och/eller ort och datum</a:t>
            </a:r>
          </a:p>
          <a:p>
            <a:r>
              <a:rPr lang="sv-SE"/>
              <a:t>Namn</a:t>
            </a: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57798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32171" y="1356577"/>
            <a:ext cx="9423400" cy="4351338"/>
          </a:xfrm>
        </p:spPr>
        <p:txBody>
          <a:bodyPr/>
          <a:lstStyle>
            <a:lvl1pPr>
              <a:lnSpc>
                <a:spcPct val="100000"/>
              </a:lnSpc>
              <a:spcBef>
                <a:spcPts val="1000"/>
              </a:spcBef>
              <a:spcAft>
                <a:spcPts val="600"/>
              </a:spcAft>
              <a:defRPr/>
            </a:lvl1pPr>
            <a:lvl2pPr>
              <a:lnSpc>
                <a:spcPct val="100000"/>
              </a:lnSpc>
              <a:spcBef>
                <a:spcPts val="1000"/>
              </a:spcBef>
              <a:spcAft>
                <a:spcPts val="600"/>
              </a:spcAft>
              <a:defRPr/>
            </a:lvl2pPr>
            <a:lvl3pPr>
              <a:lnSpc>
                <a:spcPct val="100000"/>
              </a:lnSpc>
              <a:spcBef>
                <a:spcPts val="1000"/>
              </a:spcBef>
              <a:spcAft>
                <a:spcPts val="600"/>
              </a:spcAft>
              <a:defRPr/>
            </a:lvl3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67856257-A929-4B08-8E52-6D3BBAAB02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2019-10-24</a:t>
            </a:r>
          </a:p>
        </p:txBody>
      </p:sp>
      <p:sp>
        <p:nvSpPr>
          <p:cNvPr id="8" name="Platshållare för bildnummer 7">
            <a:extLst>
              <a:ext uri="{FF2B5EF4-FFF2-40B4-BE49-F238E27FC236}">
                <a16:creationId xmlns:a16="http://schemas.microsoft.com/office/drawing/2014/main" id="{BD60B80B-6376-4158-B0D8-9A2402C82FB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Rektangel 1">
            <a:extLst>
              <a:ext uri="{FF2B5EF4-FFF2-40B4-BE49-F238E27FC236}">
                <a16:creationId xmlns:a16="http://schemas.microsoft.com/office/drawing/2014/main" id="{DDE77F89-2F50-4E1A-A353-C76957C9E834}"/>
              </a:ext>
            </a:extLst>
          </p:cNvPr>
          <p:cNvSpPr/>
          <p:nvPr userDrawn="1"/>
        </p:nvSpPr>
        <p:spPr>
          <a:xfrm>
            <a:off x="0" y="303"/>
            <a:ext cx="12192000" cy="720000"/>
          </a:xfrm>
          <a:prstGeom prst="rect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pic>
        <p:nvPicPr>
          <p:cNvPr id="10" name="Bild 9">
            <a:extLst>
              <a:ext uri="{FF2B5EF4-FFF2-40B4-BE49-F238E27FC236}">
                <a16:creationId xmlns:a16="http://schemas.microsoft.com/office/drawing/2014/main" id="{72CA01A0-A2BF-487A-BED0-8E458345261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537628" y="150827"/>
            <a:ext cx="2229581" cy="396000"/>
          </a:xfrm>
          <a:prstGeom prst="rect">
            <a:avLst/>
          </a:prstGeom>
        </p:spPr>
      </p:pic>
      <p:sp>
        <p:nvSpPr>
          <p:cNvPr id="11" name="Title 1">
            <a:extLst>
              <a:ext uri="{FF2B5EF4-FFF2-40B4-BE49-F238E27FC236}">
                <a16:creationId xmlns:a16="http://schemas.microsoft.com/office/drawing/2014/main" id="{1F39470D-22A4-413E-A338-5BDEF7FFB5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6154"/>
            <a:ext cx="9173497" cy="720000"/>
          </a:xfrm>
          <a:noFill/>
        </p:spPr>
        <p:txBody>
          <a:bodyPr/>
          <a:lstStyle/>
          <a:p>
            <a:r>
              <a:rPr lang="sv-SE"/>
              <a:t>Klicka här för att ändra mall för rubrikformat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31746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29344" y="1356577"/>
            <a:ext cx="5181600" cy="4351338"/>
          </a:xfrm>
        </p:spPr>
        <p:txBody>
          <a:bodyPr/>
          <a:lstStyle>
            <a:lvl1pPr>
              <a:lnSpc>
                <a:spcPct val="100000"/>
              </a:lnSpc>
              <a:spcBef>
                <a:spcPts val="1000"/>
              </a:spcBef>
              <a:spcAft>
                <a:spcPts val="600"/>
              </a:spcAft>
              <a:defRPr/>
            </a:lvl1pPr>
            <a:lvl2pPr>
              <a:lnSpc>
                <a:spcPct val="100000"/>
              </a:lnSpc>
              <a:spcBef>
                <a:spcPts val="1000"/>
              </a:spcBef>
              <a:spcAft>
                <a:spcPts val="600"/>
              </a:spcAft>
              <a:defRPr/>
            </a:lvl2pPr>
            <a:lvl3pPr>
              <a:lnSpc>
                <a:spcPct val="100000"/>
              </a:lnSpc>
              <a:spcBef>
                <a:spcPts val="1000"/>
              </a:spcBef>
              <a:spcAft>
                <a:spcPts val="600"/>
              </a:spcAft>
              <a:defRPr/>
            </a:lvl3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81056" y="1356577"/>
            <a:ext cx="5181600" cy="4351338"/>
          </a:xfrm>
        </p:spPr>
        <p:txBody>
          <a:bodyPr/>
          <a:lstStyle>
            <a:lvl1pPr>
              <a:lnSpc>
                <a:spcPct val="100000"/>
              </a:lnSpc>
              <a:spcBef>
                <a:spcPts val="1000"/>
              </a:spcBef>
              <a:spcAft>
                <a:spcPts val="600"/>
              </a:spcAft>
              <a:defRPr/>
            </a:lvl1pPr>
            <a:lvl2pPr>
              <a:lnSpc>
                <a:spcPct val="100000"/>
              </a:lnSpc>
              <a:spcBef>
                <a:spcPts val="1000"/>
              </a:spcBef>
              <a:spcAft>
                <a:spcPts val="600"/>
              </a:spcAft>
              <a:defRPr/>
            </a:lvl2pPr>
            <a:lvl3pPr>
              <a:lnSpc>
                <a:spcPct val="100000"/>
              </a:lnSpc>
              <a:spcBef>
                <a:spcPts val="1000"/>
              </a:spcBef>
              <a:spcAft>
                <a:spcPts val="600"/>
              </a:spcAft>
              <a:defRPr/>
            </a:lvl3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2FB85F6-CEED-4BF6-8FCD-4B571AB1F3EE}" type="datetimeFigureOut">
              <a:rPr lang="sv-SE" smtClean="0"/>
              <a:t>2025-03-30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sv-SE"/>
          </a:p>
        </p:txBody>
      </p:sp>
      <p:sp>
        <p:nvSpPr>
          <p:cNvPr id="9" name="Rektangel 8">
            <a:extLst>
              <a:ext uri="{FF2B5EF4-FFF2-40B4-BE49-F238E27FC236}">
                <a16:creationId xmlns:a16="http://schemas.microsoft.com/office/drawing/2014/main" id="{53D3E4B1-83AB-4CAE-9B84-21D668297EB8}"/>
              </a:ext>
            </a:extLst>
          </p:cNvPr>
          <p:cNvSpPr/>
          <p:nvPr userDrawn="1"/>
        </p:nvSpPr>
        <p:spPr>
          <a:xfrm>
            <a:off x="0" y="303"/>
            <a:ext cx="12192000" cy="720000"/>
          </a:xfrm>
          <a:prstGeom prst="rect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pic>
        <p:nvPicPr>
          <p:cNvPr id="10" name="Bild 9">
            <a:extLst>
              <a:ext uri="{FF2B5EF4-FFF2-40B4-BE49-F238E27FC236}">
                <a16:creationId xmlns:a16="http://schemas.microsoft.com/office/drawing/2014/main" id="{CDA7DAAB-63F9-4C62-8323-6BB8178E4FF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537628" y="150827"/>
            <a:ext cx="2229581" cy="396000"/>
          </a:xfrm>
          <a:prstGeom prst="rect">
            <a:avLst/>
          </a:prstGeom>
        </p:spPr>
      </p:pic>
      <p:sp>
        <p:nvSpPr>
          <p:cNvPr id="11" name="Title 1">
            <a:extLst>
              <a:ext uri="{FF2B5EF4-FFF2-40B4-BE49-F238E27FC236}">
                <a16:creationId xmlns:a16="http://schemas.microsoft.com/office/drawing/2014/main" id="{8DEE486A-01D8-4C7E-8674-9E03092A39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6154"/>
            <a:ext cx="9173497" cy="720000"/>
          </a:xfrm>
          <a:noFill/>
        </p:spPr>
        <p:txBody>
          <a:bodyPr/>
          <a:lstStyle/>
          <a:p>
            <a:r>
              <a:rPr lang="sv-SE"/>
              <a:t>Klicka här för att ändra mall för rubrikformat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819219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npassad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0F71F0A5-CB37-4F1F-B2C4-DA7905438B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2019-10-24</a:t>
            </a:r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1B431515-D033-4664-858F-08181CF0070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ktangel 6">
            <a:extLst>
              <a:ext uri="{FF2B5EF4-FFF2-40B4-BE49-F238E27FC236}">
                <a16:creationId xmlns:a16="http://schemas.microsoft.com/office/drawing/2014/main" id="{B15824D1-AA6A-4A4C-ABDA-8DA045FA8322}"/>
              </a:ext>
            </a:extLst>
          </p:cNvPr>
          <p:cNvSpPr/>
          <p:nvPr userDrawn="1"/>
        </p:nvSpPr>
        <p:spPr>
          <a:xfrm>
            <a:off x="0" y="303"/>
            <a:ext cx="12192000" cy="720000"/>
          </a:xfrm>
          <a:prstGeom prst="rect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pic>
        <p:nvPicPr>
          <p:cNvPr id="8" name="Bild 7">
            <a:extLst>
              <a:ext uri="{FF2B5EF4-FFF2-40B4-BE49-F238E27FC236}">
                <a16:creationId xmlns:a16="http://schemas.microsoft.com/office/drawing/2014/main" id="{A615F1DF-C331-488A-9027-BC415857657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537628" y="150827"/>
            <a:ext cx="2229581" cy="396000"/>
          </a:xfrm>
          <a:prstGeom prst="rect">
            <a:avLst/>
          </a:prstGeom>
        </p:spPr>
      </p:pic>
      <p:sp>
        <p:nvSpPr>
          <p:cNvPr id="9" name="Title 1">
            <a:extLst>
              <a:ext uri="{FF2B5EF4-FFF2-40B4-BE49-F238E27FC236}">
                <a16:creationId xmlns:a16="http://schemas.microsoft.com/office/drawing/2014/main" id="{EB77C7AB-F594-4FEE-A539-9B11AAF3E0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6154"/>
            <a:ext cx="9173497" cy="720000"/>
          </a:xfrm>
          <a:noFill/>
        </p:spPr>
        <p:txBody>
          <a:bodyPr/>
          <a:lstStyle/>
          <a:p>
            <a:r>
              <a:rPr lang="sv-SE"/>
              <a:t>Klicka här för att ändra mall för rubrikformat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982791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2FB85F6-CEED-4BF6-8FCD-4B571AB1F3EE}" type="datetimeFigureOut">
              <a:rPr lang="sv-SE" smtClean="0"/>
              <a:t>2025-03-30</a:t>
            </a:fld>
            <a:endParaRPr lang="sv-S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55362332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>
            <a:extLst>
              <a:ext uri="{FF2B5EF4-FFF2-40B4-BE49-F238E27FC236}">
                <a16:creationId xmlns:a16="http://schemas.microsoft.com/office/drawing/2014/main" id="{DEFF76CA-5B12-4123-A674-2A20319E3F3E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>
            <a:gsLst>
              <a:gs pos="0">
                <a:srgbClr val="4C638D">
                  <a:lumMod val="100000"/>
                </a:srgbClr>
              </a:gs>
              <a:gs pos="100000">
                <a:srgbClr val="233348"/>
              </a:gs>
            </a:gsLst>
            <a:lin ang="54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pic>
        <p:nvPicPr>
          <p:cNvPr id="8" name="Bild 7">
            <a:extLst>
              <a:ext uri="{FF2B5EF4-FFF2-40B4-BE49-F238E27FC236}">
                <a16:creationId xmlns:a16="http://schemas.microsoft.com/office/drawing/2014/main" id="{B609D8EC-D6A2-4FE3-B748-7C72E977074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136177" y="2162096"/>
            <a:ext cx="7919645" cy="2016577"/>
          </a:xfrm>
          <a:prstGeom prst="rect">
            <a:avLst/>
          </a:prstGeom>
        </p:spPr>
      </p:pic>
      <p:pic>
        <p:nvPicPr>
          <p:cNvPr id="9" name="Bild 8">
            <a:extLst>
              <a:ext uri="{FF2B5EF4-FFF2-40B4-BE49-F238E27FC236}">
                <a16:creationId xmlns:a16="http://schemas.microsoft.com/office/drawing/2014/main" id="{C1658A40-3503-4AB1-9FE1-F21A5DFBDDF2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0440000" y="5760000"/>
            <a:ext cx="1340559" cy="709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506090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32171" y="1356577"/>
            <a:ext cx="94234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67856257-A929-4B08-8E52-6D3BBAAB02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2019-10-24</a:t>
            </a:r>
          </a:p>
        </p:txBody>
      </p:sp>
      <p:sp>
        <p:nvSpPr>
          <p:cNvPr id="8" name="Platshållare för bildnummer 7">
            <a:extLst>
              <a:ext uri="{FF2B5EF4-FFF2-40B4-BE49-F238E27FC236}">
                <a16:creationId xmlns:a16="http://schemas.microsoft.com/office/drawing/2014/main" id="{BD60B80B-6376-4158-B0D8-9A2402C82FB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ktangel 9">
            <a:extLst>
              <a:ext uri="{FF2B5EF4-FFF2-40B4-BE49-F238E27FC236}">
                <a16:creationId xmlns:a16="http://schemas.microsoft.com/office/drawing/2014/main" id="{270859D1-85FF-41FD-A18F-151D77340315}"/>
              </a:ext>
            </a:extLst>
          </p:cNvPr>
          <p:cNvSpPr/>
          <p:nvPr userDrawn="1"/>
        </p:nvSpPr>
        <p:spPr>
          <a:xfrm>
            <a:off x="0" y="303"/>
            <a:ext cx="12192000" cy="720000"/>
          </a:xfrm>
          <a:prstGeom prst="rect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pic>
        <p:nvPicPr>
          <p:cNvPr id="9" name="Bild 8">
            <a:extLst>
              <a:ext uri="{FF2B5EF4-FFF2-40B4-BE49-F238E27FC236}">
                <a16:creationId xmlns:a16="http://schemas.microsoft.com/office/drawing/2014/main" id="{C1F0389F-BA9F-4946-BD12-DACE1019876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060995" y="144303"/>
            <a:ext cx="1696581" cy="432000"/>
          </a:xfrm>
          <a:prstGeom prst="rect">
            <a:avLst/>
          </a:prstGeom>
        </p:spPr>
      </p:pic>
      <p:sp>
        <p:nvSpPr>
          <p:cNvPr id="11" name="Title 1">
            <a:extLst>
              <a:ext uri="{FF2B5EF4-FFF2-40B4-BE49-F238E27FC236}">
                <a16:creationId xmlns:a16="http://schemas.microsoft.com/office/drawing/2014/main" id="{35972A32-3F22-4057-BBFE-AD1002186F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6154"/>
            <a:ext cx="9173497" cy="720000"/>
          </a:xfrm>
          <a:noFill/>
        </p:spPr>
        <p:txBody>
          <a:bodyPr/>
          <a:lstStyle/>
          <a:p>
            <a:r>
              <a:rPr lang="sv-SE"/>
              <a:t>Klicka här för att ändra mall för rubrikformat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077829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29344" y="1356577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81056" y="1356577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2FB85F6-CEED-4BF6-8FCD-4B571AB1F3EE}" type="datetimeFigureOut">
              <a:rPr lang="sv-SE" smtClean="0"/>
              <a:t>2025-03-30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sv-SE"/>
          </a:p>
        </p:txBody>
      </p:sp>
      <p:sp>
        <p:nvSpPr>
          <p:cNvPr id="9" name="Rektangel 8">
            <a:extLst>
              <a:ext uri="{FF2B5EF4-FFF2-40B4-BE49-F238E27FC236}">
                <a16:creationId xmlns:a16="http://schemas.microsoft.com/office/drawing/2014/main" id="{60E82E08-F7FF-4F72-B362-7D1708890B18}"/>
              </a:ext>
            </a:extLst>
          </p:cNvPr>
          <p:cNvSpPr/>
          <p:nvPr userDrawn="1"/>
        </p:nvSpPr>
        <p:spPr>
          <a:xfrm>
            <a:off x="0" y="303"/>
            <a:ext cx="12192000" cy="720000"/>
          </a:xfrm>
          <a:prstGeom prst="rect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pic>
        <p:nvPicPr>
          <p:cNvPr id="10" name="Bild 9">
            <a:extLst>
              <a:ext uri="{FF2B5EF4-FFF2-40B4-BE49-F238E27FC236}">
                <a16:creationId xmlns:a16="http://schemas.microsoft.com/office/drawing/2014/main" id="{F0635B78-F652-4238-924E-2E81271DE1D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060995" y="144303"/>
            <a:ext cx="1696581" cy="432000"/>
          </a:xfrm>
          <a:prstGeom prst="rect">
            <a:avLst/>
          </a:prstGeom>
        </p:spPr>
      </p:pic>
      <p:sp>
        <p:nvSpPr>
          <p:cNvPr id="11" name="Title 1">
            <a:extLst>
              <a:ext uri="{FF2B5EF4-FFF2-40B4-BE49-F238E27FC236}">
                <a16:creationId xmlns:a16="http://schemas.microsoft.com/office/drawing/2014/main" id="{BFEE5C2A-3EFB-479F-B11A-624BDA3BEC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6154"/>
            <a:ext cx="9173497" cy="720000"/>
          </a:xfrm>
          <a:noFill/>
          <a:ln>
            <a:noFill/>
          </a:ln>
        </p:spPr>
        <p:txBody>
          <a:bodyPr/>
          <a:lstStyle/>
          <a:p>
            <a:r>
              <a:rPr lang="sv-SE"/>
              <a:t>Klicka här för att ändra mall för rubrikformat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982303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2FB85F6-CEED-4BF6-8FCD-4B571AB1F3EE}" type="datetimeFigureOut">
              <a:rPr lang="sv-SE" smtClean="0"/>
              <a:t>2025-03-30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sv-SE"/>
          </a:p>
        </p:txBody>
      </p:sp>
      <p:sp>
        <p:nvSpPr>
          <p:cNvPr id="8" name="Rektangel 7">
            <a:extLst>
              <a:ext uri="{FF2B5EF4-FFF2-40B4-BE49-F238E27FC236}">
                <a16:creationId xmlns:a16="http://schemas.microsoft.com/office/drawing/2014/main" id="{6E08001E-3677-4CAB-B7DE-B9F7A178956D}"/>
              </a:ext>
            </a:extLst>
          </p:cNvPr>
          <p:cNvSpPr/>
          <p:nvPr userDrawn="1"/>
        </p:nvSpPr>
        <p:spPr>
          <a:xfrm>
            <a:off x="0" y="303"/>
            <a:ext cx="12192000" cy="720000"/>
          </a:xfrm>
          <a:prstGeom prst="rect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pic>
        <p:nvPicPr>
          <p:cNvPr id="9" name="Bild 8">
            <a:extLst>
              <a:ext uri="{FF2B5EF4-FFF2-40B4-BE49-F238E27FC236}">
                <a16:creationId xmlns:a16="http://schemas.microsoft.com/office/drawing/2014/main" id="{E5BE1D33-77F0-4176-92BC-9E72896F6C6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060995" y="144303"/>
            <a:ext cx="1696581" cy="432000"/>
          </a:xfrm>
          <a:prstGeom prst="rect">
            <a:avLst/>
          </a:prstGeom>
        </p:spPr>
      </p:pic>
      <p:sp>
        <p:nvSpPr>
          <p:cNvPr id="10" name="Title 1">
            <a:extLst>
              <a:ext uri="{FF2B5EF4-FFF2-40B4-BE49-F238E27FC236}">
                <a16:creationId xmlns:a16="http://schemas.microsoft.com/office/drawing/2014/main" id="{6686D82F-1F47-4408-937C-4C8BAAE544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6154"/>
            <a:ext cx="9173497" cy="720000"/>
          </a:xfrm>
          <a:noFill/>
          <a:ln>
            <a:noFill/>
          </a:ln>
        </p:spPr>
        <p:txBody>
          <a:bodyPr/>
          <a:lstStyle/>
          <a:p>
            <a:r>
              <a:rPr lang="sv-SE"/>
              <a:t>Klicka här för att ändra mall för rubrikformat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492204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>
            <a:extLst>
              <a:ext uri="{FF2B5EF4-FFF2-40B4-BE49-F238E27FC236}">
                <a16:creationId xmlns:a16="http://schemas.microsoft.com/office/drawing/2014/main" id="{DEFF76CA-5B12-4123-A674-2A20319E3F3E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>
            <a:gsLst>
              <a:gs pos="0">
                <a:srgbClr val="4C638D">
                  <a:lumMod val="100000"/>
                </a:srgbClr>
              </a:gs>
              <a:gs pos="100000">
                <a:srgbClr val="233348"/>
              </a:gs>
            </a:gsLst>
            <a:lin ang="54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pic>
        <p:nvPicPr>
          <p:cNvPr id="8" name="Bild 7">
            <a:extLst>
              <a:ext uri="{FF2B5EF4-FFF2-40B4-BE49-F238E27FC236}">
                <a16:creationId xmlns:a16="http://schemas.microsoft.com/office/drawing/2014/main" id="{3F3123A3-AF9D-4056-B3ED-5D6C4D876B2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440000" y="5760000"/>
            <a:ext cx="1340559" cy="709200"/>
          </a:xfrm>
          <a:prstGeom prst="rect">
            <a:avLst/>
          </a:prstGeom>
        </p:spPr>
      </p:pic>
      <p:pic>
        <p:nvPicPr>
          <p:cNvPr id="9" name="Bild 8">
            <a:extLst>
              <a:ext uri="{FF2B5EF4-FFF2-40B4-BE49-F238E27FC236}">
                <a16:creationId xmlns:a16="http://schemas.microsoft.com/office/drawing/2014/main" id="{383317E8-210D-420A-9E18-8FB614540B07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2293476" y="2326403"/>
            <a:ext cx="7605048" cy="17064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888314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32171" y="1356577"/>
            <a:ext cx="94234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67856257-A929-4B08-8E52-6D3BBAAB02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2019-10-24</a:t>
            </a:r>
          </a:p>
        </p:txBody>
      </p:sp>
      <p:sp>
        <p:nvSpPr>
          <p:cNvPr id="8" name="Platshållare för bildnummer 7">
            <a:extLst>
              <a:ext uri="{FF2B5EF4-FFF2-40B4-BE49-F238E27FC236}">
                <a16:creationId xmlns:a16="http://schemas.microsoft.com/office/drawing/2014/main" id="{BD60B80B-6376-4158-B0D8-9A2402C82FB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Rektangel 8">
            <a:extLst>
              <a:ext uri="{FF2B5EF4-FFF2-40B4-BE49-F238E27FC236}">
                <a16:creationId xmlns:a16="http://schemas.microsoft.com/office/drawing/2014/main" id="{3A0C9F0B-7915-4767-923E-FDA7618DD2B0}"/>
              </a:ext>
            </a:extLst>
          </p:cNvPr>
          <p:cNvSpPr/>
          <p:nvPr userDrawn="1"/>
        </p:nvSpPr>
        <p:spPr>
          <a:xfrm>
            <a:off x="0" y="303"/>
            <a:ext cx="12192000" cy="720000"/>
          </a:xfrm>
          <a:prstGeom prst="rect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36BBD127-5F4A-46DA-9FE8-B8BF8D6668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6154"/>
            <a:ext cx="9173497" cy="720000"/>
          </a:xfrm>
          <a:noFill/>
          <a:ln>
            <a:noFill/>
          </a:ln>
        </p:spPr>
        <p:txBody>
          <a:bodyPr/>
          <a:lstStyle/>
          <a:p>
            <a:r>
              <a:rPr lang="sv-SE"/>
              <a:t>Klicka här för att ändra mall för rubrikformat</a:t>
            </a:r>
            <a:endParaRPr lang="en-US"/>
          </a:p>
        </p:txBody>
      </p:sp>
      <p:pic>
        <p:nvPicPr>
          <p:cNvPr id="6" name="Bild 5">
            <a:extLst>
              <a:ext uri="{FF2B5EF4-FFF2-40B4-BE49-F238E27FC236}">
                <a16:creationId xmlns:a16="http://schemas.microsoft.com/office/drawing/2014/main" id="{5D8FFD6D-432E-449B-953D-D61F930C012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164807" y="171471"/>
            <a:ext cx="1611898" cy="3616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71971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MYH201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32171" y="1356577"/>
            <a:ext cx="9423400" cy="4351338"/>
          </a:xfrm>
        </p:spPr>
        <p:txBody>
          <a:bodyPr/>
          <a:lstStyle>
            <a:lvl1pPr>
              <a:lnSpc>
                <a:spcPct val="100000"/>
              </a:lnSpc>
              <a:spcBef>
                <a:spcPts val="1000"/>
              </a:spcBef>
              <a:spcAft>
                <a:spcPts val="600"/>
              </a:spcAft>
              <a:defRPr/>
            </a:lvl1pPr>
            <a:lvl2pPr>
              <a:lnSpc>
                <a:spcPct val="100000"/>
              </a:lnSpc>
              <a:spcBef>
                <a:spcPts val="1000"/>
              </a:spcBef>
              <a:spcAft>
                <a:spcPts val="600"/>
              </a:spcAft>
              <a:defRPr/>
            </a:lvl2pPr>
            <a:lvl3pPr>
              <a:lnSpc>
                <a:spcPct val="100000"/>
              </a:lnSpc>
              <a:spcBef>
                <a:spcPts val="1000"/>
              </a:spcBef>
              <a:spcAft>
                <a:spcPts val="600"/>
              </a:spcAft>
              <a:defRPr/>
            </a:lvl3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67856257-A929-4B08-8E52-6D3BBAAB02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2019-10-24</a:t>
            </a:r>
          </a:p>
        </p:txBody>
      </p:sp>
      <p:sp>
        <p:nvSpPr>
          <p:cNvPr id="8" name="Platshållare för bildnummer 7">
            <a:extLst>
              <a:ext uri="{FF2B5EF4-FFF2-40B4-BE49-F238E27FC236}">
                <a16:creationId xmlns:a16="http://schemas.microsoft.com/office/drawing/2014/main" id="{BD60B80B-6376-4158-B0D8-9A2402C82FB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829754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29344" y="1356577"/>
            <a:ext cx="5181600" cy="4351338"/>
          </a:xfrm>
        </p:spPr>
        <p:txBody>
          <a:bodyPr/>
          <a:lstStyle>
            <a:lvl1pPr>
              <a:lnSpc>
                <a:spcPct val="100000"/>
              </a:lnSpc>
              <a:spcBef>
                <a:spcPts val="1000"/>
              </a:spcBef>
              <a:spcAft>
                <a:spcPts val="600"/>
              </a:spcAft>
              <a:defRPr/>
            </a:lvl1pPr>
            <a:lvl2pPr>
              <a:lnSpc>
                <a:spcPct val="100000"/>
              </a:lnSpc>
              <a:spcBef>
                <a:spcPts val="1000"/>
              </a:spcBef>
              <a:spcAft>
                <a:spcPts val="600"/>
              </a:spcAft>
              <a:defRPr/>
            </a:lvl2pPr>
            <a:lvl3pPr>
              <a:lnSpc>
                <a:spcPct val="100000"/>
              </a:lnSpc>
              <a:spcBef>
                <a:spcPts val="1000"/>
              </a:spcBef>
              <a:spcAft>
                <a:spcPts val="600"/>
              </a:spcAft>
              <a:defRPr/>
            </a:lvl3pPr>
            <a:lvl4pPr>
              <a:lnSpc>
                <a:spcPct val="100000"/>
              </a:lnSpc>
              <a:spcBef>
                <a:spcPts val="1000"/>
              </a:spcBef>
              <a:spcAft>
                <a:spcPts val="600"/>
              </a:spcAft>
              <a:defRPr/>
            </a:lvl4pPr>
            <a:lvl5pPr>
              <a:lnSpc>
                <a:spcPct val="100000"/>
              </a:lnSpc>
              <a:spcBef>
                <a:spcPts val="1000"/>
              </a:spcBef>
              <a:spcAft>
                <a:spcPts val="600"/>
              </a:spcAft>
              <a:defRPr/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81056" y="1356577"/>
            <a:ext cx="5181600" cy="4351338"/>
          </a:xfrm>
        </p:spPr>
        <p:txBody>
          <a:bodyPr/>
          <a:lstStyle>
            <a:lvl1pPr>
              <a:lnSpc>
                <a:spcPct val="100000"/>
              </a:lnSpc>
              <a:spcBef>
                <a:spcPts val="1000"/>
              </a:spcBef>
              <a:spcAft>
                <a:spcPts val="600"/>
              </a:spcAft>
              <a:defRPr/>
            </a:lvl1pPr>
            <a:lvl2pPr>
              <a:lnSpc>
                <a:spcPct val="100000"/>
              </a:lnSpc>
              <a:spcBef>
                <a:spcPts val="1000"/>
              </a:spcBef>
              <a:spcAft>
                <a:spcPts val="600"/>
              </a:spcAft>
              <a:defRPr/>
            </a:lvl2pPr>
            <a:lvl3pPr>
              <a:lnSpc>
                <a:spcPct val="100000"/>
              </a:lnSpc>
              <a:spcBef>
                <a:spcPts val="1000"/>
              </a:spcBef>
              <a:spcAft>
                <a:spcPts val="600"/>
              </a:spcAft>
              <a:defRPr/>
            </a:lvl3pPr>
            <a:lvl4pPr>
              <a:lnSpc>
                <a:spcPct val="100000"/>
              </a:lnSpc>
              <a:spcBef>
                <a:spcPts val="1000"/>
              </a:spcBef>
              <a:spcAft>
                <a:spcPts val="600"/>
              </a:spcAft>
              <a:defRPr/>
            </a:lvl4pPr>
            <a:lvl5pPr>
              <a:lnSpc>
                <a:spcPct val="100000"/>
              </a:lnSpc>
              <a:spcBef>
                <a:spcPts val="1000"/>
              </a:spcBef>
              <a:spcAft>
                <a:spcPts val="600"/>
              </a:spcAft>
              <a:defRPr/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2FB85F6-CEED-4BF6-8FCD-4B571AB1F3EE}" type="datetimeFigureOut">
              <a:rPr lang="sv-SE" smtClean="0"/>
              <a:t>2025-03-30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sv-SE"/>
          </a:p>
        </p:txBody>
      </p:sp>
      <p:sp>
        <p:nvSpPr>
          <p:cNvPr id="8" name="Rektangel 7">
            <a:extLst>
              <a:ext uri="{FF2B5EF4-FFF2-40B4-BE49-F238E27FC236}">
                <a16:creationId xmlns:a16="http://schemas.microsoft.com/office/drawing/2014/main" id="{1B4CCCB0-B56E-402E-92EB-DB6828560328}"/>
              </a:ext>
            </a:extLst>
          </p:cNvPr>
          <p:cNvSpPr/>
          <p:nvPr userDrawn="1"/>
        </p:nvSpPr>
        <p:spPr>
          <a:xfrm>
            <a:off x="0" y="303"/>
            <a:ext cx="12192000" cy="720000"/>
          </a:xfrm>
          <a:prstGeom prst="rect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pic>
        <p:nvPicPr>
          <p:cNvPr id="9" name="Bild 8">
            <a:extLst>
              <a:ext uri="{FF2B5EF4-FFF2-40B4-BE49-F238E27FC236}">
                <a16:creationId xmlns:a16="http://schemas.microsoft.com/office/drawing/2014/main" id="{4C09453C-B779-466E-8D2B-6A13341ABE8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164807" y="171471"/>
            <a:ext cx="1611898" cy="361681"/>
          </a:xfrm>
          <a:prstGeom prst="rect">
            <a:avLst/>
          </a:prstGeom>
        </p:spPr>
      </p:pic>
      <p:sp>
        <p:nvSpPr>
          <p:cNvPr id="10" name="Title 1">
            <a:extLst>
              <a:ext uri="{FF2B5EF4-FFF2-40B4-BE49-F238E27FC236}">
                <a16:creationId xmlns:a16="http://schemas.microsoft.com/office/drawing/2014/main" id="{F3F8BA60-DB5B-4DAB-A5D7-D8EBE62241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6154"/>
            <a:ext cx="9173497" cy="720000"/>
          </a:xfrm>
          <a:noFill/>
          <a:ln>
            <a:noFill/>
          </a:ln>
        </p:spPr>
        <p:txBody>
          <a:bodyPr/>
          <a:lstStyle/>
          <a:p>
            <a:r>
              <a:rPr lang="sv-SE"/>
              <a:t>Klicka här för att ändra mall för rubrikformat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052634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2FB85F6-CEED-4BF6-8FCD-4B571AB1F3EE}" type="datetimeFigureOut">
              <a:rPr lang="sv-SE" smtClean="0"/>
              <a:t>2025-03-30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sv-SE"/>
          </a:p>
        </p:txBody>
      </p:sp>
      <p:sp>
        <p:nvSpPr>
          <p:cNvPr id="8" name="Rektangel 7">
            <a:extLst>
              <a:ext uri="{FF2B5EF4-FFF2-40B4-BE49-F238E27FC236}">
                <a16:creationId xmlns:a16="http://schemas.microsoft.com/office/drawing/2014/main" id="{86A38058-0F6C-4A12-BB38-4D9CE84DFA1E}"/>
              </a:ext>
            </a:extLst>
          </p:cNvPr>
          <p:cNvSpPr/>
          <p:nvPr userDrawn="1"/>
        </p:nvSpPr>
        <p:spPr>
          <a:xfrm>
            <a:off x="0" y="303"/>
            <a:ext cx="12192000" cy="720000"/>
          </a:xfrm>
          <a:prstGeom prst="rect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pic>
        <p:nvPicPr>
          <p:cNvPr id="9" name="Bild 8">
            <a:extLst>
              <a:ext uri="{FF2B5EF4-FFF2-40B4-BE49-F238E27FC236}">
                <a16:creationId xmlns:a16="http://schemas.microsoft.com/office/drawing/2014/main" id="{22B2C1D7-9762-49EA-9D4E-C9C3F037035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164807" y="171471"/>
            <a:ext cx="1611898" cy="361681"/>
          </a:xfrm>
          <a:prstGeom prst="rect">
            <a:avLst/>
          </a:prstGeom>
        </p:spPr>
      </p:pic>
      <p:sp>
        <p:nvSpPr>
          <p:cNvPr id="10" name="Title 1">
            <a:extLst>
              <a:ext uri="{FF2B5EF4-FFF2-40B4-BE49-F238E27FC236}">
                <a16:creationId xmlns:a16="http://schemas.microsoft.com/office/drawing/2014/main" id="{016F6400-5915-4EE6-ACF5-A42308E046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6154"/>
            <a:ext cx="9173497" cy="720000"/>
          </a:xfrm>
          <a:noFill/>
          <a:ln>
            <a:noFill/>
          </a:ln>
        </p:spPr>
        <p:txBody>
          <a:bodyPr/>
          <a:lstStyle/>
          <a:p>
            <a:r>
              <a:rPr lang="sv-SE"/>
              <a:t>Klicka här för att ändra mall för rubrikformat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401839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>
            <a:extLst>
              <a:ext uri="{FF2B5EF4-FFF2-40B4-BE49-F238E27FC236}">
                <a16:creationId xmlns:a16="http://schemas.microsoft.com/office/drawing/2014/main" id="{DEFF76CA-5B12-4123-A674-2A20319E3F3E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>
            <a:gsLst>
              <a:gs pos="0">
                <a:srgbClr val="4C638D">
                  <a:lumMod val="100000"/>
                </a:srgbClr>
              </a:gs>
              <a:gs pos="100000">
                <a:srgbClr val="233348"/>
              </a:gs>
            </a:gsLst>
            <a:lin ang="54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pic>
        <p:nvPicPr>
          <p:cNvPr id="9" name="Bild 8">
            <a:extLst>
              <a:ext uri="{FF2B5EF4-FFF2-40B4-BE49-F238E27FC236}">
                <a16:creationId xmlns:a16="http://schemas.microsoft.com/office/drawing/2014/main" id="{C1658A40-3503-4AB1-9FE1-F21A5DFBDDF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440000" y="5760000"/>
            <a:ext cx="1340559" cy="709200"/>
          </a:xfrm>
          <a:prstGeom prst="rect">
            <a:avLst/>
          </a:prstGeom>
        </p:spPr>
      </p:pic>
      <p:pic>
        <p:nvPicPr>
          <p:cNvPr id="4" name="Bild 3">
            <a:extLst>
              <a:ext uri="{FF2B5EF4-FFF2-40B4-BE49-F238E27FC236}">
                <a16:creationId xmlns:a16="http://schemas.microsoft.com/office/drawing/2014/main" id="{976A7162-E04E-4165-BE96-BB2F0CF34BFA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2316000" y="2240004"/>
            <a:ext cx="7560000" cy="19161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066639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32171" y="1356577"/>
            <a:ext cx="94234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67856257-A929-4B08-8E52-6D3BBAAB02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2019-10-24</a:t>
            </a:r>
          </a:p>
        </p:txBody>
      </p:sp>
      <p:sp>
        <p:nvSpPr>
          <p:cNvPr id="8" name="Platshållare för bildnummer 7">
            <a:extLst>
              <a:ext uri="{FF2B5EF4-FFF2-40B4-BE49-F238E27FC236}">
                <a16:creationId xmlns:a16="http://schemas.microsoft.com/office/drawing/2014/main" id="{BD60B80B-6376-4158-B0D8-9A2402C82FB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Rektangel 8">
            <a:extLst>
              <a:ext uri="{FF2B5EF4-FFF2-40B4-BE49-F238E27FC236}">
                <a16:creationId xmlns:a16="http://schemas.microsoft.com/office/drawing/2014/main" id="{8A0077A0-6F49-450A-BE1F-BCE3250564E1}"/>
              </a:ext>
            </a:extLst>
          </p:cNvPr>
          <p:cNvSpPr/>
          <p:nvPr userDrawn="1"/>
        </p:nvSpPr>
        <p:spPr>
          <a:xfrm>
            <a:off x="0" y="303"/>
            <a:ext cx="12192000" cy="720000"/>
          </a:xfrm>
          <a:prstGeom prst="rect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pic>
        <p:nvPicPr>
          <p:cNvPr id="10" name="Bild 9">
            <a:extLst>
              <a:ext uri="{FF2B5EF4-FFF2-40B4-BE49-F238E27FC236}">
                <a16:creationId xmlns:a16="http://schemas.microsoft.com/office/drawing/2014/main" id="{A7830859-BC56-4FAB-84BE-8DF7A437A10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690101" y="109375"/>
            <a:ext cx="1980000" cy="501856"/>
          </a:xfrm>
          <a:prstGeom prst="rect">
            <a:avLst/>
          </a:prstGeom>
        </p:spPr>
      </p:pic>
      <p:sp>
        <p:nvSpPr>
          <p:cNvPr id="11" name="Title 1">
            <a:extLst>
              <a:ext uri="{FF2B5EF4-FFF2-40B4-BE49-F238E27FC236}">
                <a16:creationId xmlns:a16="http://schemas.microsoft.com/office/drawing/2014/main" id="{991C5D54-C0E3-4B22-A35D-EC261B8467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6154"/>
            <a:ext cx="9173497" cy="720000"/>
          </a:xfrm>
          <a:noFill/>
          <a:ln>
            <a:noFill/>
          </a:ln>
        </p:spPr>
        <p:txBody>
          <a:bodyPr/>
          <a:lstStyle/>
          <a:p>
            <a:r>
              <a:rPr lang="sv-SE"/>
              <a:t>Klicka här för att ändra mall för rubrikformat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024205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29344" y="1356577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81056" y="1356577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2FB85F6-CEED-4BF6-8FCD-4B571AB1F3EE}" type="datetimeFigureOut">
              <a:rPr lang="sv-SE" smtClean="0"/>
              <a:t>2025-03-30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sv-SE"/>
          </a:p>
        </p:txBody>
      </p:sp>
      <p:sp>
        <p:nvSpPr>
          <p:cNvPr id="9" name="Rektangel 8">
            <a:extLst>
              <a:ext uri="{FF2B5EF4-FFF2-40B4-BE49-F238E27FC236}">
                <a16:creationId xmlns:a16="http://schemas.microsoft.com/office/drawing/2014/main" id="{7BF8B9B9-DF06-4A4F-9FA3-F8A32CB9EDFC}"/>
              </a:ext>
            </a:extLst>
          </p:cNvPr>
          <p:cNvSpPr/>
          <p:nvPr userDrawn="1"/>
        </p:nvSpPr>
        <p:spPr>
          <a:xfrm>
            <a:off x="0" y="303"/>
            <a:ext cx="12192000" cy="720000"/>
          </a:xfrm>
          <a:prstGeom prst="rect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pic>
        <p:nvPicPr>
          <p:cNvPr id="10" name="Bild 9">
            <a:extLst>
              <a:ext uri="{FF2B5EF4-FFF2-40B4-BE49-F238E27FC236}">
                <a16:creationId xmlns:a16="http://schemas.microsoft.com/office/drawing/2014/main" id="{4DE91F72-1D17-4380-9F35-E8D49A0B38B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690101" y="109375"/>
            <a:ext cx="1980000" cy="501856"/>
          </a:xfrm>
          <a:prstGeom prst="rect">
            <a:avLst/>
          </a:prstGeom>
        </p:spPr>
      </p:pic>
      <p:sp>
        <p:nvSpPr>
          <p:cNvPr id="11" name="Title 1">
            <a:extLst>
              <a:ext uri="{FF2B5EF4-FFF2-40B4-BE49-F238E27FC236}">
                <a16:creationId xmlns:a16="http://schemas.microsoft.com/office/drawing/2014/main" id="{994EEF28-B936-436D-BEC9-41EAE94048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6154"/>
            <a:ext cx="9173497" cy="720000"/>
          </a:xfrm>
          <a:noFill/>
          <a:ln>
            <a:noFill/>
          </a:ln>
        </p:spPr>
        <p:txBody>
          <a:bodyPr/>
          <a:lstStyle/>
          <a:p>
            <a:r>
              <a:rPr lang="sv-SE"/>
              <a:t>Klicka här för att ändra mall för rubrikformat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9463205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2FB85F6-CEED-4BF6-8FCD-4B571AB1F3EE}" type="datetimeFigureOut">
              <a:rPr lang="sv-SE" smtClean="0"/>
              <a:t>2025-03-30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sv-SE"/>
          </a:p>
        </p:txBody>
      </p:sp>
      <p:sp>
        <p:nvSpPr>
          <p:cNvPr id="7" name="Rektangel 6">
            <a:extLst>
              <a:ext uri="{FF2B5EF4-FFF2-40B4-BE49-F238E27FC236}">
                <a16:creationId xmlns:a16="http://schemas.microsoft.com/office/drawing/2014/main" id="{971AE36A-73B5-42AE-A2C5-88156FC1B647}"/>
              </a:ext>
            </a:extLst>
          </p:cNvPr>
          <p:cNvSpPr/>
          <p:nvPr userDrawn="1"/>
        </p:nvSpPr>
        <p:spPr>
          <a:xfrm>
            <a:off x="0" y="303"/>
            <a:ext cx="12192000" cy="720000"/>
          </a:xfrm>
          <a:prstGeom prst="rect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pic>
        <p:nvPicPr>
          <p:cNvPr id="9" name="Bild 8">
            <a:extLst>
              <a:ext uri="{FF2B5EF4-FFF2-40B4-BE49-F238E27FC236}">
                <a16:creationId xmlns:a16="http://schemas.microsoft.com/office/drawing/2014/main" id="{CEAEDBC1-61A3-4466-8A95-ABE2F6E2AC4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690101" y="109375"/>
            <a:ext cx="1980000" cy="501856"/>
          </a:xfrm>
          <a:prstGeom prst="rect">
            <a:avLst/>
          </a:prstGeom>
        </p:spPr>
      </p:pic>
      <p:sp>
        <p:nvSpPr>
          <p:cNvPr id="10" name="Title 1">
            <a:extLst>
              <a:ext uri="{FF2B5EF4-FFF2-40B4-BE49-F238E27FC236}">
                <a16:creationId xmlns:a16="http://schemas.microsoft.com/office/drawing/2014/main" id="{3A07152C-101C-4904-83E7-F8F8C6ED4C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6154"/>
            <a:ext cx="9173497" cy="720000"/>
          </a:xfrm>
          <a:noFill/>
          <a:ln>
            <a:noFill/>
          </a:ln>
        </p:spPr>
        <p:txBody>
          <a:bodyPr/>
          <a:lstStyle/>
          <a:p>
            <a:r>
              <a:rPr lang="sv-SE"/>
              <a:t>Klicka här för att ändra mall för rubrikformat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335389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>
            <a:extLst>
              <a:ext uri="{FF2B5EF4-FFF2-40B4-BE49-F238E27FC236}">
                <a16:creationId xmlns:a16="http://schemas.microsoft.com/office/drawing/2014/main" id="{DEFF76CA-5B12-4123-A674-2A20319E3F3E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>
            <a:gsLst>
              <a:gs pos="0">
                <a:srgbClr val="4C638D">
                  <a:lumMod val="100000"/>
                </a:srgbClr>
              </a:gs>
              <a:gs pos="100000">
                <a:srgbClr val="233348"/>
              </a:gs>
            </a:gsLst>
            <a:lin ang="54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pic>
        <p:nvPicPr>
          <p:cNvPr id="9" name="Bild 8">
            <a:extLst>
              <a:ext uri="{FF2B5EF4-FFF2-40B4-BE49-F238E27FC236}">
                <a16:creationId xmlns:a16="http://schemas.microsoft.com/office/drawing/2014/main" id="{C1658A40-3503-4AB1-9FE1-F21A5DFBDDF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440000" y="5760000"/>
            <a:ext cx="1340559" cy="709200"/>
          </a:xfrm>
          <a:prstGeom prst="rect">
            <a:avLst/>
          </a:prstGeom>
        </p:spPr>
      </p:pic>
      <p:pic>
        <p:nvPicPr>
          <p:cNvPr id="5" name="Bild 4">
            <a:extLst>
              <a:ext uri="{FF2B5EF4-FFF2-40B4-BE49-F238E27FC236}">
                <a16:creationId xmlns:a16="http://schemas.microsoft.com/office/drawing/2014/main" id="{B850C954-8560-4B89-92E5-DD6C7226A79F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3036000" y="2654650"/>
            <a:ext cx="6120000" cy="12531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572871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32171" y="1356577"/>
            <a:ext cx="94234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67856257-A929-4B08-8E52-6D3BBAAB02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2019-10-24</a:t>
            </a:r>
          </a:p>
        </p:txBody>
      </p:sp>
      <p:sp>
        <p:nvSpPr>
          <p:cNvPr id="8" name="Platshållare för bildnummer 7">
            <a:extLst>
              <a:ext uri="{FF2B5EF4-FFF2-40B4-BE49-F238E27FC236}">
                <a16:creationId xmlns:a16="http://schemas.microsoft.com/office/drawing/2014/main" id="{BD60B80B-6376-4158-B0D8-9A2402C82FB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ktangel 9">
            <a:extLst>
              <a:ext uri="{FF2B5EF4-FFF2-40B4-BE49-F238E27FC236}">
                <a16:creationId xmlns:a16="http://schemas.microsoft.com/office/drawing/2014/main" id="{D1F74581-B875-4049-B521-C00CFF70FDA8}"/>
              </a:ext>
            </a:extLst>
          </p:cNvPr>
          <p:cNvSpPr/>
          <p:nvPr userDrawn="1"/>
        </p:nvSpPr>
        <p:spPr>
          <a:xfrm>
            <a:off x="0" y="303"/>
            <a:ext cx="12192000" cy="720000"/>
          </a:xfrm>
          <a:prstGeom prst="rect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pic>
        <p:nvPicPr>
          <p:cNvPr id="9" name="Bild 8">
            <a:extLst>
              <a:ext uri="{FF2B5EF4-FFF2-40B4-BE49-F238E27FC236}">
                <a16:creationId xmlns:a16="http://schemas.microsoft.com/office/drawing/2014/main" id="{C086ADBE-690C-4C48-8E5A-BCE6044AAB1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110178" y="212917"/>
            <a:ext cx="1620000" cy="331715"/>
          </a:xfrm>
          <a:prstGeom prst="rect">
            <a:avLst/>
          </a:prstGeom>
        </p:spPr>
      </p:pic>
      <p:sp>
        <p:nvSpPr>
          <p:cNvPr id="11" name="Title 1">
            <a:extLst>
              <a:ext uri="{FF2B5EF4-FFF2-40B4-BE49-F238E27FC236}">
                <a16:creationId xmlns:a16="http://schemas.microsoft.com/office/drawing/2014/main" id="{B607530C-C00D-4E57-AA3B-7EDEAAE9F9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6154"/>
            <a:ext cx="9173497" cy="720000"/>
          </a:xfrm>
          <a:noFill/>
          <a:ln>
            <a:noFill/>
          </a:ln>
        </p:spPr>
        <p:txBody>
          <a:bodyPr/>
          <a:lstStyle/>
          <a:p>
            <a:r>
              <a:rPr lang="sv-SE"/>
              <a:t>Klicka här för att ändra mall för rubrikformat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605529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29344" y="1356577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81056" y="1356577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2FB85F6-CEED-4BF6-8FCD-4B571AB1F3EE}" type="datetimeFigureOut">
              <a:rPr lang="sv-SE" smtClean="0"/>
              <a:t>2025-03-30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sv-SE"/>
          </a:p>
        </p:txBody>
      </p:sp>
      <p:sp>
        <p:nvSpPr>
          <p:cNvPr id="8" name="Rektangel 7">
            <a:extLst>
              <a:ext uri="{FF2B5EF4-FFF2-40B4-BE49-F238E27FC236}">
                <a16:creationId xmlns:a16="http://schemas.microsoft.com/office/drawing/2014/main" id="{286FF076-7E82-4249-872E-4FF0B8BD77EC}"/>
              </a:ext>
            </a:extLst>
          </p:cNvPr>
          <p:cNvSpPr/>
          <p:nvPr userDrawn="1"/>
        </p:nvSpPr>
        <p:spPr>
          <a:xfrm>
            <a:off x="0" y="303"/>
            <a:ext cx="12192000" cy="720000"/>
          </a:xfrm>
          <a:prstGeom prst="rect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pic>
        <p:nvPicPr>
          <p:cNvPr id="10" name="Bild 9">
            <a:extLst>
              <a:ext uri="{FF2B5EF4-FFF2-40B4-BE49-F238E27FC236}">
                <a16:creationId xmlns:a16="http://schemas.microsoft.com/office/drawing/2014/main" id="{9EFE772D-C813-41FF-803E-F95C24244E7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110178" y="212917"/>
            <a:ext cx="1620000" cy="331715"/>
          </a:xfrm>
          <a:prstGeom prst="rect">
            <a:avLst/>
          </a:prstGeom>
        </p:spPr>
      </p:pic>
      <p:sp>
        <p:nvSpPr>
          <p:cNvPr id="11" name="Title 1">
            <a:extLst>
              <a:ext uri="{FF2B5EF4-FFF2-40B4-BE49-F238E27FC236}">
                <a16:creationId xmlns:a16="http://schemas.microsoft.com/office/drawing/2014/main" id="{46D7D555-201A-414A-A069-09B7F9690B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6154"/>
            <a:ext cx="9173497" cy="720000"/>
          </a:xfrm>
          <a:noFill/>
          <a:ln>
            <a:noFill/>
          </a:ln>
        </p:spPr>
        <p:txBody>
          <a:bodyPr/>
          <a:lstStyle/>
          <a:p>
            <a:r>
              <a:rPr lang="sv-SE"/>
              <a:t>Klicka här för att ändra mall för rubrikformat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363941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_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2FB85F6-CEED-4BF6-8FCD-4B571AB1F3EE}" type="datetimeFigureOut">
              <a:rPr lang="sv-SE" smtClean="0"/>
              <a:t>2025-03-30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sv-SE"/>
          </a:p>
        </p:txBody>
      </p:sp>
      <p:sp>
        <p:nvSpPr>
          <p:cNvPr id="8" name="Rektangel 7">
            <a:extLst>
              <a:ext uri="{FF2B5EF4-FFF2-40B4-BE49-F238E27FC236}">
                <a16:creationId xmlns:a16="http://schemas.microsoft.com/office/drawing/2014/main" id="{EE4F5E70-C4A0-435D-8D83-7A3668984BB6}"/>
              </a:ext>
            </a:extLst>
          </p:cNvPr>
          <p:cNvSpPr/>
          <p:nvPr userDrawn="1"/>
        </p:nvSpPr>
        <p:spPr>
          <a:xfrm>
            <a:off x="0" y="303"/>
            <a:ext cx="12192000" cy="720000"/>
          </a:xfrm>
          <a:prstGeom prst="rect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pic>
        <p:nvPicPr>
          <p:cNvPr id="9" name="Bild 8">
            <a:extLst>
              <a:ext uri="{FF2B5EF4-FFF2-40B4-BE49-F238E27FC236}">
                <a16:creationId xmlns:a16="http://schemas.microsoft.com/office/drawing/2014/main" id="{2194B662-8AE9-43D3-84FD-E2CD3BE4911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110178" y="212917"/>
            <a:ext cx="1620000" cy="331715"/>
          </a:xfrm>
          <a:prstGeom prst="rect">
            <a:avLst/>
          </a:prstGeom>
        </p:spPr>
      </p:pic>
      <p:sp>
        <p:nvSpPr>
          <p:cNvPr id="10" name="Title 1">
            <a:extLst>
              <a:ext uri="{FF2B5EF4-FFF2-40B4-BE49-F238E27FC236}">
                <a16:creationId xmlns:a16="http://schemas.microsoft.com/office/drawing/2014/main" id="{C7297FC4-6B60-4581-9BC2-B3622E0445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6154"/>
            <a:ext cx="9173497" cy="720000"/>
          </a:xfrm>
          <a:noFill/>
          <a:ln>
            <a:noFill/>
          </a:ln>
        </p:spPr>
        <p:txBody>
          <a:bodyPr/>
          <a:lstStyle/>
          <a:p>
            <a:r>
              <a:rPr lang="sv-SE"/>
              <a:t>Klicka här för att ändra mall för rubrikformat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56853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29344" y="1356577"/>
            <a:ext cx="5181600" cy="4351338"/>
          </a:xfrm>
        </p:spPr>
        <p:txBody>
          <a:bodyPr/>
          <a:lstStyle>
            <a:lvl1pPr>
              <a:spcBef>
                <a:spcPts val="1000"/>
              </a:spcBef>
              <a:spcAft>
                <a:spcPts val="600"/>
              </a:spcAft>
              <a:defRPr/>
            </a:lvl1pPr>
            <a:lvl2pPr>
              <a:spcBef>
                <a:spcPts val="1000"/>
              </a:spcBef>
              <a:spcAft>
                <a:spcPts val="600"/>
              </a:spcAft>
              <a:defRPr/>
            </a:lvl2pPr>
            <a:lvl3pPr>
              <a:spcBef>
                <a:spcPts val="1000"/>
              </a:spcBef>
              <a:spcAft>
                <a:spcPts val="600"/>
              </a:spcAft>
              <a:defRPr/>
            </a:lvl3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81056" y="1356577"/>
            <a:ext cx="5181600" cy="4351338"/>
          </a:xfrm>
        </p:spPr>
        <p:txBody>
          <a:bodyPr/>
          <a:lstStyle>
            <a:lvl1pPr>
              <a:spcBef>
                <a:spcPts val="1000"/>
              </a:spcBef>
              <a:spcAft>
                <a:spcPts val="600"/>
              </a:spcAft>
              <a:defRPr/>
            </a:lvl1pPr>
            <a:lvl2pPr>
              <a:spcBef>
                <a:spcPts val="1000"/>
              </a:spcBef>
              <a:spcAft>
                <a:spcPts val="600"/>
              </a:spcAft>
              <a:defRPr/>
            </a:lvl2pPr>
            <a:lvl3pPr>
              <a:spcBef>
                <a:spcPts val="1000"/>
              </a:spcBef>
              <a:spcAft>
                <a:spcPts val="600"/>
              </a:spcAft>
              <a:defRPr/>
            </a:lvl3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2FB85F6-CEED-4BF6-8FCD-4B571AB1F3EE}" type="datetimeFigureOut">
              <a:rPr lang="sv-SE" smtClean="0"/>
              <a:t>2025-03-30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023193402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>
            <a:extLst>
              <a:ext uri="{FF2B5EF4-FFF2-40B4-BE49-F238E27FC236}">
                <a16:creationId xmlns:a16="http://schemas.microsoft.com/office/drawing/2014/main" id="{DEFF76CA-5B12-4123-A674-2A20319E3F3E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>
            <a:gsLst>
              <a:gs pos="0">
                <a:srgbClr val="4C638D">
                  <a:lumMod val="100000"/>
                </a:srgbClr>
              </a:gs>
              <a:gs pos="100000">
                <a:srgbClr val="233348"/>
              </a:gs>
            </a:gsLst>
            <a:lin ang="54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pic>
        <p:nvPicPr>
          <p:cNvPr id="9" name="Bild 8">
            <a:extLst>
              <a:ext uri="{FF2B5EF4-FFF2-40B4-BE49-F238E27FC236}">
                <a16:creationId xmlns:a16="http://schemas.microsoft.com/office/drawing/2014/main" id="{C1658A40-3503-4AB1-9FE1-F21A5DFBDDF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440000" y="5760000"/>
            <a:ext cx="1340559" cy="709200"/>
          </a:xfrm>
          <a:prstGeom prst="rect">
            <a:avLst/>
          </a:prstGeom>
        </p:spPr>
      </p:pic>
      <p:pic>
        <p:nvPicPr>
          <p:cNvPr id="6" name="Bild 5">
            <a:extLst>
              <a:ext uri="{FF2B5EF4-FFF2-40B4-BE49-F238E27FC236}">
                <a16:creationId xmlns:a16="http://schemas.microsoft.com/office/drawing/2014/main" id="{39DCD1C6-6AE6-4711-B780-5B694FB69B95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4028366" y="2657351"/>
            <a:ext cx="4320000" cy="12292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3118470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32171" y="1356577"/>
            <a:ext cx="94234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67856257-A929-4B08-8E52-6D3BBAAB02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2019-10-24</a:t>
            </a:r>
          </a:p>
        </p:txBody>
      </p:sp>
      <p:sp>
        <p:nvSpPr>
          <p:cNvPr id="8" name="Platshållare för bildnummer 7">
            <a:extLst>
              <a:ext uri="{FF2B5EF4-FFF2-40B4-BE49-F238E27FC236}">
                <a16:creationId xmlns:a16="http://schemas.microsoft.com/office/drawing/2014/main" id="{BD60B80B-6376-4158-B0D8-9A2402C82FB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Rektangel 8">
            <a:extLst>
              <a:ext uri="{FF2B5EF4-FFF2-40B4-BE49-F238E27FC236}">
                <a16:creationId xmlns:a16="http://schemas.microsoft.com/office/drawing/2014/main" id="{BACC9A31-B12B-4BA4-B6FC-9B30787803B7}"/>
              </a:ext>
            </a:extLst>
          </p:cNvPr>
          <p:cNvSpPr/>
          <p:nvPr userDrawn="1"/>
        </p:nvSpPr>
        <p:spPr>
          <a:xfrm>
            <a:off x="0" y="303"/>
            <a:ext cx="12192000" cy="720000"/>
          </a:xfrm>
          <a:prstGeom prst="rect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pic>
        <p:nvPicPr>
          <p:cNvPr id="10" name="Bild 9">
            <a:extLst>
              <a:ext uri="{FF2B5EF4-FFF2-40B4-BE49-F238E27FC236}">
                <a16:creationId xmlns:a16="http://schemas.microsoft.com/office/drawing/2014/main" id="{FEDE99DE-CB61-4EBD-944B-95F59D2FE81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631708" y="206644"/>
            <a:ext cx="1080000" cy="307317"/>
          </a:xfrm>
          <a:prstGeom prst="rect">
            <a:avLst/>
          </a:prstGeom>
        </p:spPr>
      </p:pic>
      <p:sp>
        <p:nvSpPr>
          <p:cNvPr id="11" name="Title 1">
            <a:extLst>
              <a:ext uri="{FF2B5EF4-FFF2-40B4-BE49-F238E27FC236}">
                <a16:creationId xmlns:a16="http://schemas.microsoft.com/office/drawing/2014/main" id="{BFA70FEC-C518-4BED-BD18-5C07FBBB3B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6154"/>
            <a:ext cx="9173497" cy="720000"/>
          </a:xfrm>
          <a:noFill/>
          <a:ln>
            <a:noFill/>
          </a:ln>
        </p:spPr>
        <p:txBody>
          <a:bodyPr/>
          <a:lstStyle/>
          <a:p>
            <a:r>
              <a:rPr lang="sv-SE"/>
              <a:t>Klicka här för att ändra mall för rubrikformat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8215773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1_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29344" y="1356577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81056" y="1356577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2FB85F6-CEED-4BF6-8FCD-4B571AB1F3EE}" type="datetimeFigureOut">
              <a:rPr lang="sv-SE" smtClean="0"/>
              <a:t>2025-03-30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sv-SE"/>
          </a:p>
        </p:txBody>
      </p:sp>
      <p:sp>
        <p:nvSpPr>
          <p:cNvPr id="9" name="Rektangel 8">
            <a:extLst>
              <a:ext uri="{FF2B5EF4-FFF2-40B4-BE49-F238E27FC236}">
                <a16:creationId xmlns:a16="http://schemas.microsoft.com/office/drawing/2014/main" id="{5E291290-B8A9-49A1-998E-B4C521AEF0DC}"/>
              </a:ext>
            </a:extLst>
          </p:cNvPr>
          <p:cNvSpPr/>
          <p:nvPr userDrawn="1"/>
        </p:nvSpPr>
        <p:spPr>
          <a:xfrm>
            <a:off x="0" y="303"/>
            <a:ext cx="12192000" cy="720000"/>
          </a:xfrm>
          <a:prstGeom prst="rect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pic>
        <p:nvPicPr>
          <p:cNvPr id="10" name="Bild 9">
            <a:extLst>
              <a:ext uri="{FF2B5EF4-FFF2-40B4-BE49-F238E27FC236}">
                <a16:creationId xmlns:a16="http://schemas.microsoft.com/office/drawing/2014/main" id="{68A6FFF5-EDD3-49B5-AD40-59DCBAE7445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631708" y="206644"/>
            <a:ext cx="1080000" cy="307317"/>
          </a:xfrm>
          <a:prstGeom prst="rect">
            <a:avLst/>
          </a:prstGeom>
        </p:spPr>
      </p:pic>
      <p:sp>
        <p:nvSpPr>
          <p:cNvPr id="11" name="Title 1">
            <a:extLst>
              <a:ext uri="{FF2B5EF4-FFF2-40B4-BE49-F238E27FC236}">
                <a16:creationId xmlns:a16="http://schemas.microsoft.com/office/drawing/2014/main" id="{B9FF3A20-8CCF-41DC-AE50-230E27D063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6154"/>
            <a:ext cx="9173497" cy="720000"/>
          </a:xfrm>
          <a:noFill/>
          <a:ln>
            <a:noFill/>
          </a:ln>
        </p:spPr>
        <p:txBody>
          <a:bodyPr/>
          <a:lstStyle/>
          <a:p>
            <a:r>
              <a:rPr lang="sv-SE"/>
              <a:t>Klicka här för att ändra mall för rubrikformat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0024065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_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2FB85F6-CEED-4BF6-8FCD-4B571AB1F3EE}" type="datetimeFigureOut">
              <a:rPr lang="sv-SE" smtClean="0"/>
              <a:t>2025-03-30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sv-SE"/>
          </a:p>
        </p:txBody>
      </p:sp>
      <p:sp>
        <p:nvSpPr>
          <p:cNvPr id="7" name="Rektangel 6">
            <a:extLst>
              <a:ext uri="{FF2B5EF4-FFF2-40B4-BE49-F238E27FC236}">
                <a16:creationId xmlns:a16="http://schemas.microsoft.com/office/drawing/2014/main" id="{4539623E-F169-4996-A600-0722109A865B}"/>
              </a:ext>
            </a:extLst>
          </p:cNvPr>
          <p:cNvSpPr/>
          <p:nvPr userDrawn="1"/>
        </p:nvSpPr>
        <p:spPr>
          <a:xfrm>
            <a:off x="0" y="303"/>
            <a:ext cx="12192000" cy="720000"/>
          </a:xfrm>
          <a:prstGeom prst="rect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pic>
        <p:nvPicPr>
          <p:cNvPr id="9" name="Bild 8">
            <a:extLst>
              <a:ext uri="{FF2B5EF4-FFF2-40B4-BE49-F238E27FC236}">
                <a16:creationId xmlns:a16="http://schemas.microsoft.com/office/drawing/2014/main" id="{A92A7B50-968A-45E1-B10E-EF9A76A39A3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631708" y="206644"/>
            <a:ext cx="1080000" cy="307317"/>
          </a:xfrm>
          <a:prstGeom prst="rect">
            <a:avLst/>
          </a:prstGeom>
        </p:spPr>
      </p:pic>
      <p:sp>
        <p:nvSpPr>
          <p:cNvPr id="10" name="Title 1">
            <a:extLst>
              <a:ext uri="{FF2B5EF4-FFF2-40B4-BE49-F238E27FC236}">
                <a16:creationId xmlns:a16="http://schemas.microsoft.com/office/drawing/2014/main" id="{28B38335-855A-4586-81C9-4FF13960B9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6154"/>
            <a:ext cx="9173497" cy="720000"/>
          </a:xfrm>
          <a:noFill/>
          <a:ln>
            <a:noFill/>
          </a:ln>
        </p:spPr>
        <p:txBody>
          <a:bodyPr/>
          <a:lstStyle/>
          <a:p>
            <a:r>
              <a:rPr lang="sv-SE"/>
              <a:t>Klicka här för att ändra mall för rubrikformat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6309407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4_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>
            <a:extLst>
              <a:ext uri="{FF2B5EF4-FFF2-40B4-BE49-F238E27FC236}">
                <a16:creationId xmlns:a16="http://schemas.microsoft.com/office/drawing/2014/main" id="{DEFF76CA-5B12-4123-A674-2A20319E3F3E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>
            <a:gsLst>
              <a:gs pos="0">
                <a:srgbClr val="4C638D">
                  <a:lumMod val="100000"/>
                </a:srgbClr>
              </a:gs>
              <a:gs pos="100000">
                <a:srgbClr val="233348"/>
              </a:gs>
            </a:gsLst>
            <a:lin ang="54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noFill/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2FB85F6-CEED-4BF6-8FCD-4B571AB1F3EE}" type="datetimeFigureOut">
              <a:rPr lang="sv-SE" smtClean="0"/>
              <a:t>2025-03-30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sv-SE"/>
          </a:p>
        </p:txBody>
      </p:sp>
      <p:pic>
        <p:nvPicPr>
          <p:cNvPr id="8" name="Bild 7">
            <a:extLst>
              <a:ext uri="{FF2B5EF4-FFF2-40B4-BE49-F238E27FC236}">
                <a16:creationId xmlns:a16="http://schemas.microsoft.com/office/drawing/2014/main" id="{6E14B23D-1D0E-4F5D-9EF4-9F9495E0FD1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440000" y="5760000"/>
            <a:ext cx="1340559" cy="709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8453372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>
            <a:extLst>
              <a:ext uri="{FF2B5EF4-FFF2-40B4-BE49-F238E27FC236}">
                <a16:creationId xmlns:a16="http://schemas.microsoft.com/office/drawing/2014/main" id="{DEFF76CA-5B12-4123-A674-2A20319E3F3E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>
            <a:gsLst>
              <a:gs pos="0">
                <a:srgbClr val="4C638D">
                  <a:lumMod val="100000"/>
                </a:srgbClr>
              </a:gs>
              <a:gs pos="100000">
                <a:srgbClr val="233348"/>
              </a:gs>
            </a:gsLst>
            <a:lin ang="54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5154" y="2551837"/>
            <a:ext cx="9525000" cy="1754326"/>
          </a:xfrm>
          <a:noFill/>
        </p:spPr>
        <p:txBody>
          <a:bodyPr wrap="square" anchor="ctr" anchorCtr="0">
            <a:normAutofit/>
          </a:bodyPr>
          <a:lstStyle>
            <a:lvl1pPr algn="ctr">
              <a:defRPr sz="6000"/>
            </a:lvl1pPr>
          </a:lstStyle>
          <a:p>
            <a:r>
              <a:rPr lang="sv-SE"/>
              <a:t>Klicka här för att ändra mall för rubrikformat</a:t>
            </a:r>
            <a:endParaRPr lang="en-US"/>
          </a:p>
        </p:txBody>
      </p:sp>
      <p:pic>
        <p:nvPicPr>
          <p:cNvPr id="8" name="Bild 7">
            <a:extLst>
              <a:ext uri="{FF2B5EF4-FFF2-40B4-BE49-F238E27FC236}">
                <a16:creationId xmlns:a16="http://schemas.microsoft.com/office/drawing/2014/main" id="{6E14B23D-1D0E-4F5D-9EF4-9F9495E0FD1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440000" y="5760000"/>
            <a:ext cx="1340559" cy="709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372982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Rubrikbild">
    <p:bg>
      <p:bgPr>
        <a:gradFill>
          <a:gsLst>
            <a:gs pos="0">
              <a:srgbClr val="4C638D">
                <a:lumMod val="100000"/>
              </a:srgbClr>
            </a:gs>
            <a:gs pos="100000">
              <a:srgbClr val="233348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ktangel 8">
            <a:extLst>
              <a:ext uri="{FF2B5EF4-FFF2-40B4-BE49-F238E27FC236}">
                <a16:creationId xmlns:a16="http://schemas.microsoft.com/office/drawing/2014/main" id="{57CA9835-94A4-437C-8000-D34EBC3FA602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>
            <a:gsLst>
              <a:gs pos="0">
                <a:srgbClr val="4C638D">
                  <a:lumMod val="100000"/>
                </a:srgbClr>
              </a:gs>
              <a:gs pos="100000">
                <a:srgbClr val="233348"/>
              </a:gs>
            </a:gsLst>
            <a:lin ang="54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15887912-8560-4238-910C-F3020838EC9F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594430" y="3140527"/>
            <a:ext cx="3003139" cy="996043"/>
          </a:xfrm>
        </p:spPr>
        <p:txBody>
          <a:bodyPr>
            <a:noAutofit/>
          </a:bodyPr>
          <a:lstStyle>
            <a:lvl1pPr marL="0" indent="0" algn="ctr">
              <a:spcBef>
                <a:spcPts val="700"/>
              </a:spcBef>
              <a:buNone/>
              <a:defRPr sz="8800" b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Tack!</a:t>
            </a:r>
            <a:endParaRPr lang="en-US"/>
          </a:p>
        </p:txBody>
      </p:sp>
      <p:pic>
        <p:nvPicPr>
          <p:cNvPr id="5" name="Bild 4">
            <a:extLst>
              <a:ext uri="{FF2B5EF4-FFF2-40B4-BE49-F238E27FC236}">
                <a16:creationId xmlns:a16="http://schemas.microsoft.com/office/drawing/2014/main" id="{3EFA590C-F53C-4169-A76C-9EB00E45FC5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440000" y="5760000"/>
            <a:ext cx="1340559" cy="709200"/>
          </a:xfrm>
          <a:prstGeom prst="rect">
            <a:avLst/>
          </a:prstGeom>
        </p:spPr>
      </p:pic>
      <p:sp>
        <p:nvSpPr>
          <p:cNvPr id="6" name="Subtitle 2">
            <a:extLst>
              <a:ext uri="{FF2B5EF4-FFF2-40B4-BE49-F238E27FC236}">
                <a16:creationId xmlns:a16="http://schemas.microsoft.com/office/drawing/2014/main" id="{DF50A07F-592C-4E49-9E34-2058CBB42154}"/>
              </a:ext>
            </a:extLst>
          </p:cNvPr>
          <p:cNvSpPr txBox="1">
            <a:spLocks/>
          </p:cNvSpPr>
          <p:nvPr userDrawn="1"/>
        </p:nvSpPr>
        <p:spPr>
          <a:xfrm>
            <a:off x="3559956" y="4404730"/>
            <a:ext cx="5072085" cy="62447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ts val="3500"/>
              </a:lnSpc>
              <a:spcBef>
                <a:spcPts val="700"/>
              </a:spcBef>
              <a:buFont typeface="Arial" panose="020B0604020202020204" pitchFamily="34" charset="0"/>
              <a:buNone/>
              <a:defRPr sz="8800" b="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sv-SE" sz="2800"/>
              <a:t>Besök oss gärna på myh.se</a:t>
            </a:r>
          </a:p>
        </p:txBody>
      </p:sp>
    </p:spTree>
    <p:extLst>
      <p:ext uri="{BB962C8B-B14F-4D97-AF65-F5344CB8AC3E}">
        <p14:creationId xmlns:p14="http://schemas.microsoft.com/office/powerpoint/2010/main" val="442379193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ktangel 7">
            <a:extLst>
              <a:ext uri="{FF2B5EF4-FFF2-40B4-BE49-F238E27FC236}">
                <a16:creationId xmlns:a16="http://schemas.microsoft.com/office/drawing/2014/main" id="{7FB7396D-DCAD-4DAE-B8AD-C7DDCDD036A9}"/>
              </a:ext>
            </a:extLst>
          </p:cNvPr>
          <p:cNvSpPr/>
          <p:nvPr userDrawn="1"/>
        </p:nvSpPr>
        <p:spPr>
          <a:xfrm>
            <a:off x="3311" y="0"/>
            <a:ext cx="12192000" cy="6858000"/>
          </a:xfrm>
          <a:prstGeom prst="rect">
            <a:avLst/>
          </a:prstGeom>
          <a:gradFill>
            <a:gsLst>
              <a:gs pos="0">
                <a:srgbClr val="4C638D">
                  <a:lumMod val="100000"/>
                </a:srgbClr>
              </a:gs>
              <a:gs pos="100000">
                <a:srgbClr val="233348"/>
              </a:gs>
            </a:gsLst>
            <a:lin ang="54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7" name="Rektangel 6">
            <a:extLst>
              <a:ext uri="{FF2B5EF4-FFF2-40B4-BE49-F238E27FC236}">
                <a16:creationId xmlns:a16="http://schemas.microsoft.com/office/drawing/2014/main" id="{D018AC7B-1C19-494D-BB1B-6676EC5A4E6A}"/>
              </a:ext>
            </a:extLst>
          </p:cNvPr>
          <p:cNvSpPr/>
          <p:nvPr userDrawn="1"/>
        </p:nvSpPr>
        <p:spPr>
          <a:xfrm>
            <a:off x="0" y="4678219"/>
            <a:ext cx="12192000" cy="1357873"/>
          </a:xfrm>
          <a:prstGeom prst="rect">
            <a:avLst/>
          </a:prstGeom>
          <a:solidFill>
            <a:srgbClr val="23334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pic>
        <p:nvPicPr>
          <p:cNvPr id="9" name="Bild 8">
            <a:extLst>
              <a:ext uri="{FF2B5EF4-FFF2-40B4-BE49-F238E27FC236}">
                <a16:creationId xmlns:a16="http://schemas.microsoft.com/office/drawing/2014/main" id="{D539F9BD-9A07-4344-B635-66B1B8726C0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332548" y="5002555"/>
            <a:ext cx="1340559" cy="7092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85875" y="1651071"/>
            <a:ext cx="9144000" cy="1057419"/>
          </a:xfrm>
          <a:noFill/>
        </p:spPr>
        <p:txBody>
          <a:bodyPr lIns="0" rIns="252000" anchor="ctr"/>
          <a:lstStyle>
            <a:lvl1pPr algn="ctr">
              <a:defRPr sz="6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31384" y="4747532"/>
            <a:ext cx="9182271" cy="1202835"/>
          </a:xfrm>
        </p:spPr>
        <p:txBody>
          <a:bodyPr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Enhet för </a:t>
            </a:r>
            <a:br>
              <a:rPr lang="sv-SE"/>
            </a:br>
            <a:r>
              <a:rPr lang="sv-SE"/>
              <a:t>Typ av presentation och/eller ort och datum</a:t>
            </a:r>
          </a:p>
          <a:p>
            <a:r>
              <a:rPr lang="sv-SE"/>
              <a:t>Namn</a:t>
            </a: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10143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MYH201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32171" y="1356577"/>
            <a:ext cx="9423400" cy="4351338"/>
          </a:xfrm>
        </p:spPr>
        <p:txBody>
          <a:bodyPr/>
          <a:lstStyle>
            <a:lvl1pPr>
              <a:lnSpc>
                <a:spcPct val="100000"/>
              </a:lnSpc>
              <a:spcBef>
                <a:spcPts val="1000"/>
              </a:spcBef>
              <a:spcAft>
                <a:spcPts val="600"/>
              </a:spcAft>
              <a:defRPr/>
            </a:lvl1pPr>
            <a:lvl2pPr>
              <a:lnSpc>
                <a:spcPct val="100000"/>
              </a:lnSpc>
              <a:spcBef>
                <a:spcPts val="1000"/>
              </a:spcBef>
              <a:spcAft>
                <a:spcPts val="600"/>
              </a:spcAft>
              <a:defRPr/>
            </a:lvl2pPr>
            <a:lvl3pPr>
              <a:lnSpc>
                <a:spcPct val="100000"/>
              </a:lnSpc>
              <a:spcBef>
                <a:spcPts val="1000"/>
              </a:spcBef>
              <a:spcAft>
                <a:spcPts val="600"/>
              </a:spcAft>
              <a:defRPr/>
            </a:lvl3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67856257-A929-4B08-8E52-6D3BBAAB02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2019-10-24</a:t>
            </a:r>
          </a:p>
        </p:txBody>
      </p:sp>
      <p:sp>
        <p:nvSpPr>
          <p:cNvPr id="8" name="Platshållare för bildnummer 7">
            <a:extLst>
              <a:ext uri="{FF2B5EF4-FFF2-40B4-BE49-F238E27FC236}">
                <a16:creationId xmlns:a16="http://schemas.microsoft.com/office/drawing/2014/main" id="{BD60B80B-6376-4158-B0D8-9A2402C82FB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8934220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29344" y="1356577"/>
            <a:ext cx="5181600" cy="4351338"/>
          </a:xfrm>
        </p:spPr>
        <p:txBody>
          <a:bodyPr/>
          <a:lstStyle>
            <a:lvl1pPr>
              <a:spcBef>
                <a:spcPts val="1000"/>
              </a:spcBef>
              <a:spcAft>
                <a:spcPts val="600"/>
              </a:spcAft>
              <a:defRPr/>
            </a:lvl1pPr>
            <a:lvl2pPr>
              <a:spcBef>
                <a:spcPts val="1000"/>
              </a:spcBef>
              <a:spcAft>
                <a:spcPts val="600"/>
              </a:spcAft>
              <a:defRPr/>
            </a:lvl2pPr>
            <a:lvl3pPr>
              <a:spcBef>
                <a:spcPts val="1000"/>
              </a:spcBef>
              <a:spcAft>
                <a:spcPts val="600"/>
              </a:spcAft>
              <a:defRPr/>
            </a:lvl3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81056" y="1356577"/>
            <a:ext cx="5181600" cy="4351338"/>
          </a:xfrm>
        </p:spPr>
        <p:txBody>
          <a:bodyPr/>
          <a:lstStyle>
            <a:lvl1pPr>
              <a:spcBef>
                <a:spcPts val="1000"/>
              </a:spcBef>
              <a:spcAft>
                <a:spcPts val="600"/>
              </a:spcAft>
              <a:defRPr/>
            </a:lvl1pPr>
            <a:lvl2pPr>
              <a:spcBef>
                <a:spcPts val="1000"/>
              </a:spcBef>
              <a:spcAft>
                <a:spcPts val="600"/>
              </a:spcAft>
              <a:defRPr/>
            </a:lvl2pPr>
            <a:lvl3pPr>
              <a:spcBef>
                <a:spcPts val="1000"/>
              </a:spcBef>
              <a:spcAft>
                <a:spcPts val="600"/>
              </a:spcAft>
              <a:defRPr/>
            </a:lvl3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2FB85F6-CEED-4BF6-8FCD-4B571AB1F3EE}" type="datetimeFigureOut">
              <a:rPr lang="sv-SE" smtClean="0"/>
              <a:t>2025-03-30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261352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505200" y="1363325"/>
            <a:ext cx="5181600" cy="4351338"/>
          </a:xfrm>
        </p:spPr>
        <p:txBody>
          <a:bodyPr/>
          <a:lstStyle>
            <a:lvl1pPr>
              <a:lnSpc>
                <a:spcPct val="100000"/>
              </a:lnSpc>
              <a:spcBef>
                <a:spcPts val="1000"/>
              </a:spcBef>
              <a:spcAft>
                <a:spcPts val="600"/>
              </a:spcAft>
              <a:defRPr/>
            </a:lvl1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2FB85F6-CEED-4BF6-8FCD-4B571AB1F3EE}" type="datetimeFigureOut">
              <a:rPr lang="sv-SE" smtClean="0"/>
              <a:t>2025-03-30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97444338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505200" y="1363325"/>
            <a:ext cx="5181600" cy="4351338"/>
          </a:xfrm>
        </p:spPr>
        <p:txBody>
          <a:bodyPr/>
          <a:lstStyle>
            <a:lvl1pPr>
              <a:lnSpc>
                <a:spcPct val="100000"/>
              </a:lnSpc>
              <a:spcBef>
                <a:spcPts val="1000"/>
              </a:spcBef>
              <a:spcAft>
                <a:spcPts val="600"/>
              </a:spcAft>
              <a:defRPr/>
            </a:lvl1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2FB85F6-CEED-4BF6-8FCD-4B571AB1F3EE}" type="datetimeFigureOut">
              <a:rPr lang="sv-SE" smtClean="0"/>
              <a:t>2025-03-30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08163715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>
            <a:extLst>
              <a:ext uri="{FF2B5EF4-FFF2-40B4-BE49-F238E27FC236}">
                <a16:creationId xmlns:a16="http://schemas.microsoft.com/office/drawing/2014/main" id="{DEFF76CA-5B12-4123-A674-2A20319E3F3E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>
            <a:gsLst>
              <a:gs pos="0">
                <a:srgbClr val="4C638D">
                  <a:lumMod val="100000"/>
                </a:srgbClr>
              </a:gs>
              <a:gs pos="100000">
                <a:srgbClr val="233348"/>
              </a:gs>
            </a:gsLst>
            <a:lin ang="54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pic>
        <p:nvPicPr>
          <p:cNvPr id="9" name="Bild 8">
            <a:extLst>
              <a:ext uri="{FF2B5EF4-FFF2-40B4-BE49-F238E27FC236}">
                <a16:creationId xmlns:a16="http://schemas.microsoft.com/office/drawing/2014/main" id="{C1658A40-3503-4AB1-9FE1-F21A5DFBDDF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440000" y="5760000"/>
            <a:ext cx="1340559" cy="709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5181133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689711"/>
            <a:ext cx="9423400" cy="708141"/>
          </a:xfrm>
          <a:solidFill>
            <a:schemeClr val="bg1"/>
          </a:solidFill>
        </p:spPr>
        <p:txBody>
          <a:bodyPr/>
          <a:lstStyle>
            <a:lvl1pPr marL="0" indent="0">
              <a:defRPr b="1" i="0">
                <a:solidFill>
                  <a:schemeClr val="accent3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717963"/>
            <a:ext cx="9423400" cy="4096255"/>
          </a:xfrm>
        </p:spPr>
        <p:txBody>
          <a:bodyPr/>
          <a:lstStyle>
            <a:lvl1pPr>
              <a:lnSpc>
                <a:spcPct val="100000"/>
              </a:lnSpc>
              <a:spcBef>
                <a:spcPts val="1000"/>
              </a:spcBef>
              <a:spcAft>
                <a:spcPts val="600"/>
              </a:spcAft>
              <a:defRPr/>
            </a:lvl1pPr>
            <a:lvl2pPr>
              <a:lnSpc>
                <a:spcPct val="100000"/>
              </a:lnSpc>
              <a:spcBef>
                <a:spcPts val="1000"/>
              </a:spcBef>
              <a:spcAft>
                <a:spcPts val="600"/>
              </a:spcAft>
              <a:defRPr/>
            </a:lvl2pPr>
            <a:lvl3pPr>
              <a:lnSpc>
                <a:spcPct val="100000"/>
              </a:lnSpc>
              <a:spcBef>
                <a:spcPts val="1000"/>
              </a:spcBef>
              <a:spcAft>
                <a:spcPts val="600"/>
              </a:spcAft>
              <a:defRPr/>
            </a:lvl3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67856257-A929-4B08-8E52-6D3BBAAB02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2019-10-24</a:t>
            </a:r>
          </a:p>
        </p:txBody>
      </p:sp>
      <p:sp>
        <p:nvSpPr>
          <p:cNvPr id="8" name="Platshållare för bildnummer 7">
            <a:extLst>
              <a:ext uri="{FF2B5EF4-FFF2-40B4-BE49-F238E27FC236}">
                <a16:creationId xmlns:a16="http://schemas.microsoft.com/office/drawing/2014/main" id="{BD60B80B-6376-4158-B0D8-9A2402C82FB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416519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9344" y="711481"/>
            <a:ext cx="10733312" cy="708141"/>
          </a:xfrm>
          <a:solidFill>
            <a:schemeClr val="bg1"/>
          </a:solidFill>
        </p:spPr>
        <p:txBody>
          <a:bodyPr/>
          <a:lstStyle>
            <a:lvl1pPr marL="0" indent="0">
              <a:defRPr b="1" i="0">
                <a:solidFill>
                  <a:schemeClr val="accent3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/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67856257-A929-4B08-8E52-6D3BBAAB02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2019-10-24</a:t>
            </a:r>
          </a:p>
        </p:txBody>
      </p:sp>
      <p:sp>
        <p:nvSpPr>
          <p:cNvPr id="8" name="Platshållare för bildnummer 7">
            <a:extLst>
              <a:ext uri="{FF2B5EF4-FFF2-40B4-BE49-F238E27FC236}">
                <a16:creationId xmlns:a16="http://schemas.microsoft.com/office/drawing/2014/main" id="{BD60B80B-6376-4158-B0D8-9A2402C82FB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73E1DD7C-C7FA-46EE-8397-9AB1BC65B22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29344" y="1994331"/>
            <a:ext cx="5181600" cy="3600926"/>
          </a:xfrm>
        </p:spPr>
        <p:txBody>
          <a:bodyPr/>
          <a:lstStyle>
            <a:lvl1pPr>
              <a:lnSpc>
                <a:spcPct val="100000"/>
              </a:lnSpc>
              <a:spcBef>
                <a:spcPts val="1000"/>
              </a:spcBef>
              <a:spcAft>
                <a:spcPts val="600"/>
              </a:spcAft>
              <a:defRPr/>
            </a:lvl1pPr>
            <a:lvl2pPr>
              <a:lnSpc>
                <a:spcPct val="100000"/>
              </a:lnSpc>
              <a:spcBef>
                <a:spcPts val="1000"/>
              </a:spcBef>
              <a:spcAft>
                <a:spcPts val="600"/>
              </a:spcAft>
              <a:defRPr/>
            </a:lvl2pPr>
            <a:lvl3pPr>
              <a:lnSpc>
                <a:spcPct val="100000"/>
              </a:lnSpc>
              <a:spcBef>
                <a:spcPts val="1000"/>
              </a:spcBef>
              <a:spcAft>
                <a:spcPts val="600"/>
              </a:spcAft>
              <a:defRPr/>
            </a:lvl3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</p:txBody>
      </p:sp>
      <p:sp>
        <p:nvSpPr>
          <p:cNvPr id="9" name="Content Placeholder 3">
            <a:extLst>
              <a:ext uri="{FF2B5EF4-FFF2-40B4-BE49-F238E27FC236}">
                <a16:creationId xmlns:a16="http://schemas.microsoft.com/office/drawing/2014/main" id="{3E806EA6-8D2D-4674-A6A5-FF3F6D9B94A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81056" y="1994331"/>
            <a:ext cx="5181600" cy="3600926"/>
          </a:xfrm>
        </p:spPr>
        <p:txBody>
          <a:bodyPr/>
          <a:lstStyle>
            <a:lvl1pPr>
              <a:lnSpc>
                <a:spcPct val="100000"/>
              </a:lnSpc>
              <a:spcBef>
                <a:spcPts val="1000"/>
              </a:spcBef>
              <a:spcAft>
                <a:spcPts val="600"/>
              </a:spcAft>
              <a:defRPr/>
            </a:lvl1pPr>
            <a:lvl2pPr>
              <a:lnSpc>
                <a:spcPct val="100000"/>
              </a:lnSpc>
              <a:spcBef>
                <a:spcPts val="1000"/>
              </a:spcBef>
              <a:spcAft>
                <a:spcPts val="600"/>
              </a:spcAft>
              <a:defRPr/>
            </a:lvl2pPr>
            <a:lvl3pPr>
              <a:lnSpc>
                <a:spcPct val="100000"/>
              </a:lnSpc>
              <a:spcBef>
                <a:spcPts val="1000"/>
              </a:spcBef>
              <a:spcAft>
                <a:spcPts val="600"/>
              </a:spcAft>
              <a:defRPr/>
            </a:lvl3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</p:txBody>
      </p:sp>
    </p:spTree>
    <p:extLst>
      <p:ext uri="{BB962C8B-B14F-4D97-AF65-F5344CB8AC3E}">
        <p14:creationId xmlns:p14="http://schemas.microsoft.com/office/powerpoint/2010/main" val="1140421738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2FB85F6-CEED-4BF6-8FCD-4B571AB1F3EE}" type="datetimeFigureOut">
              <a:rPr lang="sv-SE" smtClean="0"/>
              <a:t>2025-03-30</a:t>
            </a:fld>
            <a:endParaRPr lang="sv-S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sv-SE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CE169E22-0BE4-4E85-8034-794256D45F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89711"/>
            <a:ext cx="9423400" cy="708141"/>
          </a:xfrm>
          <a:solidFill>
            <a:schemeClr val="bg1"/>
          </a:solidFill>
        </p:spPr>
        <p:txBody>
          <a:bodyPr/>
          <a:lstStyle>
            <a:lvl1pPr marL="0" indent="0">
              <a:defRPr b="1" i="0">
                <a:solidFill>
                  <a:schemeClr val="accent3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8680388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>
            <a:extLst>
              <a:ext uri="{FF2B5EF4-FFF2-40B4-BE49-F238E27FC236}">
                <a16:creationId xmlns:a16="http://schemas.microsoft.com/office/drawing/2014/main" id="{DEFF76CA-5B12-4123-A674-2A20319E3F3E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>
            <a:gsLst>
              <a:gs pos="0">
                <a:srgbClr val="4C638D">
                  <a:lumMod val="100000"/>
                </a:srgbClr>
              </a:gs>
              <a:gs pos="100000">
                <a:srgbClr val="233348"/>
              </a:gs>
            </a:gsLst>
            <a:lin ang="54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pic>
        <p:nvPicPr>
          <p:cNvPr id="8" name="Bild 7">
            <a:extLst>
              <a:ext uri="{FF2B5EF4-FFF2-40B4-BE49-F238E27FC236}">
                <a16:creationId xmlns:a16="http://schemas.microsoft.com/office/drawing/2014/main" id="{FA1C5CB2-734E-492D-BB70-E2F65363916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712790" y="2410349"/>
            <a:ext cx="8766419" cy="1557020"/>
          </a:xfrm>
          <a:prstGeom prst="rect">
            <a:avLst/>
          </a:prstGeom>
        </p:spPr>
      </p:pic>
      <p:pic>
        <p:nvPicPr>
          <p:cNvPr id="11" name="Bild 10">
            <a:extLst>
              <a:ext uri="{FF2B5EF4-FFF2-40B4-BE49-F238E27FC236}">
                <a16:creationId xmlns:a16="http://schemas.microsoft.com/office/drawing/2014/main" id="{37D688FC-0A71-44B1-8434-9D0AAB369ABD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0440000" y="5760000"/>
            <a:ext cx="1340559" cy="709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8873351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32171" y="1356577"/>
            <a:ext cx="9423400" cy="4351338"/>
          </a:xfrm>
        </p:spPr>
        <p:txBody>
          <a:bodyPr/>
          <a:lstStyle>
            <a:lvl1pPr>
              <a:lnSpc>
                <a:spcPct val="100000"/>
              </a:lnSpc>
              <a:spcBef>
                <a:spcPts val="1000"/>
              </a:spcBef>
              <a:spcAft>
                <a:spcPts val="600"/>
              </a:spcAft>
              <a:defRPr/>
            </a:lvl1pPr>
            <a:lvl2pPr>
              <a:lnSpc>
                <a:spcPct val="100000"/>
              </a:lnSpc>
              <a:spcBef>
                <a:spcPts val="1000"/>
              </a:spcBef>
              <a:spcAft>
                <a:spcPts val="600"/>
              </a:spcAft>
              <a:defRPr/>
            </a:lvl2pPr>
            <a:lvl3pPr>
              <a:lnSpc>
                <a:spcPct val="100000"/>
              </a:lnSpc>
              <a:spcBef>
                <a:spcPts val="1000"/>
              </a:spcBef>
              <a:spcAft>
                <a:spcPts val="600"/>
              </a:spcAft>
              <a:defRPr/>
            </a:lvl3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67856257-A929-4B08-8E52-6D3BBAAB02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2019-10-24</a:t>
            </a:r>
          </a:p>
        </p:txBody>
      </p:sp>
      <p:sp>
        <p:nvSpPr>
          <p:cNvPr id="8" name="Platshållare för bildnummer 7">
            <a:extLst>
              <a:ext uri="{FF2B5EF4-FFF2-40B4-BE49-F238E27FC236}">
                <a16:creationId xmlns:a16="http://schemas.microsoft.com/office/drawing/2014/main" id="{BD60B80B-6376-4158-B0D8-9A2402C82FB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Rektangel 1">
            <a:extLst>
              <a:ext uri="{FF2B5EF4-FFF2-40B4-BE49-F238E27FC236}">
                <a16:creationId xmlns:a16="http://schemas.microsoft.com/office/drawing/2014/main" id="{DDE77F89-2F50-4E1A-A353-C76957C9E834}"/>
              </a:ext>
            </a:extLst>
          </p:cNvPr>
          <p:cNvSpPr/>
          <p:nvPr userDrawn="1"/>
        </p:nvSpPr>
        <p:spPr>
          <a:xfrm>
            <a:off x="0" y="303"/>
            <a:ext cx="12192000" cy="720000"/>
          </a:xfrm>
          <a:prstGeom prst="rect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pic>
        <p:nvPicPr>
          <p:cNvPr id="10" name="Bild 9">
            <a:extLst>
              <a:ext uri="{FF2B5EF4-FFF2-40B4-BE49-F238E27FC236}">
                <a16:creationId xmlns:a16="http://schemas.microsoft.com/office/drawing/2014/main" id="{72CA01A0-A2BF-487A-BED0-8E458345261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537628" y="150827"/>
            <a:ext cx="2229581" cy="396000"/>
          </a:xfrm>
          <a:prstGeom prst="rect">
            <a:avLst/>
          </a:prstGeom>
        </p:spPr>
      </p:pic>
      <p:sp>
        <p:nvSpPr>
          <p:cNvPr id="11" name="Title 1">
            <a:extLst>
              <a:ext uri="{FF2B5EF4-FFF2-40B4-BE49-F238E27FC236}">
                <a16:creationId xmlns:a16="http://schemas.microsoft.com/office/drawing/2014/main" id="{1F39470D-22A4-413E-A338-5BDEF7FFB5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6154"/>
            <a:ext cx="9173497" cy="720000"/>
          </a:xfrm>
          <a:noFill/>
        </p:spPr>
        <p:txBody>
          <a:bodyPr/>
          <a:lstStyle/>
          <a:p>
            <a:r>
              <a:rPr lang="sv-SE"/>
              <a:t>Klicka här för att ändra mall för rubrikformat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0197059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29344" y="1356577"/>
            <a:ext cx="5181600" cy="4351338"/>
          </a:xfrm>
        </p:spPr>
        <p:txBody>
          <a:bodyPr/>
          <a:lstStyle>
            <a:lvl1pPr>
              <a:lnSpc>
                <a:spcPct val="100000"/>
              </a:lnSpc>
              <a:spcBef>
                <a:spcPts val="1000"/>
              </a:spcBef>
              <a:spcAft>
                <a:spcPts val="600"/>
              </a:spcAft>
              <a:defRPr/>
            </a:lvl1pPr>
            <a:lvl2pPr>
              <a:lnSpc>
                <a:spcPct val="100000"/>
              </a:lnSpc>
              <a:spcBef>
                <a:spcPts val="1000"/>
              </a:spcBef>
              <a:spcAft>
                <a:spcPts val="600"/>
              </a:spcAft>
              <a:defRPr/>
            </a:lvl2pPr>
            <a:lvl3pPr>
              <a:lnSpc>
                <a:spcPct val="100000"/>
              </a:lnSpc>
              <a:spcBef>
                <a:spcPts val="1000"/>
              </a:spcBef>
              <a:spcAft>
                <a:spcPts val="600"/>
              </a:spcAft>
              <a:defRPr/>
            </a:lvl3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81056" y="1356577"/>
            <a:ext cx="5181600" cy="4351338"/>
          </a:xfrm>
        </p:spPr>
        <p:txBody>
          <a:bodyPr/>
          <a:lstStyle>
            <a:lvl1pPr>
              <a:lnSpc>
                <a:spcPct val="100000"/>
              </a:lnSpc>
              <a:spcBef>
                <a:spcPts val="1000"/>
              </a:spcBef>
              <a:spcAft>
                <a:spcPts val="600"/>
              </a:spcAft>
              <a:defRPr/>
            </a:lvl1pPr>
            <a:lvl2pPr>
              <a:lnSpc>
                <a:spcPct val="100000"/>
              </a:lnSpc>
              <a:spcBef>
                <a:spcPts val="1000"/>
              </a:spcBef>
              <a:spcAft>
                <a:spcPts val="600"/>
              </a:spcAft>
              <a:defRPr/>
            </a:lvl2pPr>
            <a:lvl3pPr>
              <a:lnSpc>
                <a:spcPct val="100000"/>
              </a:lnSpc>
              <a:spcBef>
                <a:spcPts val="1000"/>
              </a:spcBef>
              <a:spcAft>
                <a:spcPts val="600"/>
              </a:spcAft>
              <a:defRPr/>
            </a:lvl3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2FB85F6-CEED-4BF6-8FCD-4B571AB1F3EE}" type="datetimeFigureOut">
              <a:rPr lang="sv-SE" smtClean="0"/>
              <a:t>2025-03-30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sv-SE"/>
          </a:p>
        </p:txBody>
      </p:sp>
      <p:sp>
        <p:nvSpPr>
          <p:cNvPr id="9" name="Rektangel 8">
            <a:extLst>
              <a:ext uri="{FF2B5EF4-FFF2-40B4-BE49-F238E27FC236}">
                <a16:creationId xmlns:a16="http://schemas.microsoft.com/office/drawing/2014/main" id="{53D3E4B1-83AB-4CAE-9B84-21D668297EB8}"/>
              </a:ext>
            </a:extLst>
          </p:cNvPr>
          <p:cNvSpPr/>
          <p:nvPr userDrawn="1"/>
        </p:nvSpPr>
        <p:spPr>
          <a:xfrm>
            <a:off x="0" y="303"/>
            <a:ext cx="12192000" cy="720000"/>
          </a:xfrm>
          <a:prstGeom prst="rect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pic>
        <p:nvPicPr>
          <p:cNvPr id="10" name="Bild 9">
            <a:extLst>
              <a:ext uri="{FF2B5EF4-FFF2-40B4-BE49-F238E27FC236}">
                <a16:creationId xmlns:a16="http://schemas.microsoft.com/office/drawing/2014/main" id="{CDA7DAAB-63F9-4C62-8323-6BB8178E4FF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537628" y="150827"/>
            <a:ext cx="2229581" cy="396000"/>
          </a:xfrm>
          <a:prstGeom prst="rect">
            <a:avLst/>
          </a:prstGeom>
        </p:spPr>
      </p:pic>
      <p:sp>
        <p:nvSpPr>
          <p:cNvPr id="11" name="Title 1">
            <a:extLst>
              <a:ext uri="{FF2B5EF4-FFF2-40B4-BE49-F238E27FC236}">
                <a16:creationId xmlns:a16="http://schemas.microsoft.com/office/drawing/2014/main" id="{8DEE486A-01D8-4C7E-8674-9E03092A39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6154"/>
            <a:ext cx="9173497" cy="720000"/>
          </a:xfrm>
          <a:noFill/>
        </p:spPr>
        <p:txBody>
          <a:bodyPr/>
          <a:lstStyle/>
          <a:p>
            <a:r>
              <a:rPr lang="sv-SE"/>
              <a:t>Klicka här för att ändra mall för rubrikformat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736556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npassad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0F71F0A5-CB37-4F1F-B2C4-DA7905438B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2019-10-24</a:t>
            </a:r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1B431515-D033-4664-858F-08181CF0070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ktangel 6">
            <a:extLst>
              <a:ext uri="{FF2B5EF4-FFF2-40B4-BE49-F238E27FC236}">
                <a16:creationId xmlns:a16="http://schemas.microsoft.com/office/drawing/2014/main" id="{B15824D1-AA6A-4A4C-ABDA-8DA045FA8322}"/>
              </a:ext>
            </a:extLst>
          </p:cNvPr>
          <p:cNvSpPr/>
          <p:nvPr userDrawn="1"/>
        </p:nvSpPr>
        <p:spPr>
          <a:xfrm>
            <a:off x="0" y="303"/>
            <a:ext cx="12192000" cy="720000"/>
          </a:xfrm>
          <a:prstGeom prst="rect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pic>
        <p:nvPicPr>
          <p:cNvPr id="8" name="Bild 7">
            <a:extLst>
              <a:ext uri="{FF2B5EF4-FFF2-40B4-BE49-F238E27FC236}">
                <a16:creationId xmlns:a16="http://schemas.microsoft.com/office/drawing/2014/main" id="{A615F1DF-C331-488A-9027-BC415857657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537628" y="150827"/>
            <a:ext cx="2229581" cy="396000"/>
          </a:xfrm>
          <a:prstGeom prst="rect">
            <a:avLst/>
          </a:prstGeom>
        </p:spPr>
      </p:pic>
      <p:sp>
        <p:nvSpPr>
          <p:cNvPr id="9" name="Title 1">
            <a:extLst>
              <a:ext uri="{FF2B5EF4-FFF2-40B4-BE49-F238E27FC236}">
                <a16:creationId xmlns:a16="http://schemas.microsoft.com/office/drawing/2014/main" id="{EB77C7AB-F594-4FEE-A539-9B11AAF3E0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6154"/>
            <a:ext cx="9173497" cy="720000"/>
          </a:xfrm>
          <a:noFill/>
        </p:spPr>
        <p:txBody>
          <a:bodyPr/>
          <a:lstStyle/>
          <a:p>
            <a:r>
              <a:rPr lang="sv-SE"/>
              <a:t>Klicka här för att ändra mall för rubrikformat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8766317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2FB85F6-CEED-4BF6-8FCD-4B571AB1F3EE}" type="datetimeFigureOut">
              <a:rPr lang="sv-SE" smtClean="0"/>
              <a:t>2025-03-30</a:t>
            </a:fld>
            <a:endParaRPr lang="sv-S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5497102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>
            <a:extLst>
              <a:ext uri="{FF2B5EF4-FFF2-40B4-BE49-F238E27FC236}">
                <a16:creationId xmlns:a16="http://schemas.microsoft.com/office/drawing/2014/main" id="{DEFF76CA-5B12-4123-A674-2A20319E3F3E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>
            <a:gsLst>
              <a:gs pos="0">
                <a:srgbClr val="4C638D">
                  <a:lumMod val="100000"/>
                </a:srgbClr>
              </a:gs>
              <a:gs pos="100000">
                <a:srgbClr val="233348"/>
              </a:gs>
            </a:gsLst>
            <a:lin ang="54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pic>
        <p:nvPicPr>
          <p:cNvPr id="9" name="Bild 8">
            <a:extLst>
              <a:ext uri="{FF2B5EF4-FFF2-40B4-BE49-F238E27FC236}">
                <a16:creationId xmlns:a16="http://schemas.microsoft.com/office/drawing/2014/main" id="{C1658A40-3503-4AB1-9FE1-F21A5DFBDDF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440000" y="5760000"/>
            <a:ext cx="1340559" cy="709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0483982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>
            <a:extLst>
              <a:ext uri="{FF2B5EF4-FFF2-40B4-BE49-F238E27FC236}">
                <a16:creationId xmlns:a16="http://schemas.microsoft.com/office/drawing/2014/main" id="{DEFF76CA-5B12-4123-A674-2A20319E3F3E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>
            <a:gsLst>
              <a:gs pos="0">
                <a:srgbClr val="4C638D">
                  <a:lumMod val="100000"/>
                </a:srgbClr>
              </a:gs>
              <a:gs pos="100000">
                <a:srgbClr val="233348"/>
              </a:gs>
            </a:gsLst>
            <a:lin ang="54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pic>
        <p:nvPicPr>
          <p:cNvPr id="8" name="Bild 7">
            <a:extLst>
              <a:ext uri="{FF2B5EF4-FFF2-40B4-BE49-F238E27FC236}">
                <a16:creationId xmlns:a16="http://schemas.microsoft.com/office/drawing/2014/main" id="{B609D8EC-D6A2-4FE3-B748-7C72E977074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136177" y="2162096"/>
            <a:ext cx="7919645" cy="2016577"/>
          </a:xfrm>
          <a:prstGeom prst="rect">
            <a:avLst/>
          </a:prstGeom>
        </p:spPr>
      </p:pic>
      <p:pic>
        <p:nvPicPr>
          <p:cNvPr id="9" name="Bild 8">
            <a:extLst>
              <a:ext uri="{FF2B5EF4-FFF2-40B4-BE49-F238E27FC236}">
                <a16:creationId xmlns:a16="http://schemas.microsoft.com/office/drawing/2014/main" id="{C1658A40-3503-4AB1-9FE1-F21A5DFBDDF2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0440000" y="5760000"/>
            <a:ext cx="1340559" cy="709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7645086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32171" y="1356577"/>
            <a:ext cx="94234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67856257-A929-4B08-8E52-6D3BBAAB02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2019-10-24</a:t>
            </a:r>
          </a:p>
        </p:txBody>
      </p:sp>
      <p:sp>
        <p:nvSpPr>
          <p:cNvPr id="8" name="Platshållare för bildnummer 7">
            <a:extLst>
              <a:ext uri="{FF2B5EF4-FFF2-40B4-BE49-F238E27FC236}">
                <a16:creationId xmlns:a16="http://schemas.microsoft.com/office/drawing/2014/main" id="{BD60B80B-6376-4158-B0D8-9A2402C82FB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ktangel 9">
            <a:extLst>
              <a:ext uri="{FF2B5EF4-FFF2-40B4-BE49-F238E27FC236}">
                <a16:creationId xmlns:a16="http://schemas.microsoft.com/office/drawing/2014/main" id="{270859D1-85FF-41FD-A18F-151D77340315}"/>
              </a:ext>
            </a:extLst>
          </p:cNvPr>
          <p:cNvSpPr/>
          <p:nvPr userDrawn="1"/>
        </p:nvSpPr>
        <p:spPr>
          <a:xfrm>
            <a:off x="0" y="303"/>
            <a:ext cx="12192000" cy="720000"/>
          </a:xfrm>
          <a:prstGeom prst="rect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pic>
        <p:nvPicPr>
          <p:cNvPr id="9" name="Bild 8">
            <a:extLst>
              <a:ext uri="{FF2B5EF4-FFF2-40B4-BE49-F238E27FC236}">
                <a16:creationId xmlns:a16="http://schemas.microsoft.com/office/drawing/2014/main" id="{C1F0389F-BA9F-4946-BD12-DACE1019876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060995" y="144303"/>
            <a:ext cx="1696581" cy="432000"/>
          </a:xfrm>
          <a:prstGeom prst="rect">
            <a:avLst/>
          </a:prstGeom>
        </p:spPr>
      </p:pic>
      <p:sp>
        <p:nvSpPr>
          <p:cNvPr id="11" name="Title 1">
            <a:extLst>
              <a:ext uri="{FF2B5EF4-FFF2-40B4-BE49-F238E27FC236}">
                <a16:creationId xmlns:a16="http://schemas.microsoft.com/office/drawing/2014/main" id="{35972A32-3F22-4057-BBFE-AD1002186F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6154"/>
            <a:ext cx="9173497" cy="720000"/>
          </a:xfrm>
          <a:noFill/>
        </p:spPr>
        <p:txBody>
          <a:bodyPr/>
          <a:lstStyle/>
          <a:p>
            <a:r>
              <a:rPr lang="sv-SE"/>
              <a:t>Klicka här för att ändra mall för rubrikformat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8507233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29344" y="1356577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81056" y="1356577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2FB85F6-CEED-4BF6-8FCD-4B571AB1F3EE}" type="datetimeFigureOut">
              <a:rPr lang="sv-SE" smtClean="0"/>
              <a:t>2025-03-30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sv-SE"/>
          </a:p>
        </p:txBody>
      </p:sp>
      <p:sp>
        <p:nvSpPr>
          <p:cNvPr id="9" name="Rektangel 8">
            <a:extLst>
              <a:ext uri="{FF2B5EF4-FFF2-40B4-BE49-F238E27FC236}">
                <a16:creationId xmlns:a16="http://schemas.microsoft.com/office/drawing/2014/main" id="{60E82E08-F7FF-4F72-B362-7D1708890B18}"/>
              </a:ext>
            </a:extLst>
          </p:cNvPr>
          <p:cNvSpPr/>
          <p:nvPr userDrawn="1"/>
        </p:nvSpPr>
        <p:spPr>
          <a:xfrm>
            <a:off x="0" y="303"/>
            <a:ext cx="12192000" cy="720000"/>
          </a:xfrm>
          <a:prstGeom prst="rect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pic>
        <p:nvPicPr>
          <p:cNvPr id="10" name="Bild 9">
            <a:extLst>
              <a:ext uri="{FF2B5EF4-FFF2-40B4-BE49-F238E27FC236}">
                <a16:creationId xmlns:a16="http://schemas.microsoft.com/office/drawing/2014/main" id="{F0635B78-F652-4238-924E-2E81271DE1D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060995" y="144303"/>
            <a:ext cx="1696581" cy="432000"/>
          </a:xfrm>
          <a:prstGeom prst="rect">
            <a:avLst/>
          </a:prstGeom>
        </p:spPr>
      </p:pic>
      <p:sp>
        <p:nvSpPr>
          <p:cNvPr id="11" name="Title 1">
            <a:extLst>
              <a:ext uri="{FF2B5EF4-FFF2-40B4-BE49-F238E27FC236}">
                <a16:creationId xmlns:a16="http://schemas.microsoft.com/office/drawing/2014/main" id="{BFEE5C2A-3EFB-479F-B11A-624BDA3BEC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6154"/>
            <a:ext cx="9173497" cy="720000"/>
          </a:xfrm>
          <a:noFill/>
          <a:ln>
            <a:noFill/>
          </a:ln>
        </p:spPr>
        <p:txBody>
          <a:bodyPr/>
          <a:lstStyle/>
          <a:p>
            <a:r>
              <a:rPr lang="sv-SE"/>
              <a:t>Klicka här för att ändra mall för rubrikformat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5248474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2FB85F6-CEED-4BF6-8FCD-4B571AB1F3EE}" type="datetimeFigureOut">
              <a:rPr lang="sv-SE" smtClean="0"/>
              <a:t>2025-03-30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sv-SE"/>
          </a:p>
        </p:txBody>
      </p:sp>
      <p:sp>
        <p:nvSpPr>
          <p:cNvPr id="8" name="Rektangel 7">
            <a:extLst>
              <a:ext uri="{FF2B5EF4-FFF2-40B4-BE49-F238E27FC236}">
                <a16:creationId xmlns:a16="http://schemas.microsoft.com/office/drawing/2014/main" id="{6E08001E-3677-4CAB-B7DE-B9F7A178956D}"/>
              </a:ext>
            </a:extLst>
          </p:cNvPr>
          <p:cNvSpPr/>
          <p:nvPr userDrawn="1"/>
        </p:nvSpPr>
        <p:spPr>
          <a:xfrm>
            <a:off x="0" y="303"/>
            <a:ext cx="12192000" cy="720000"/>
          </a:xfrm>
          <a:prstGeom prst="rect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pic>
        <p:nvPicPr>
          <p:cNvPr id="9" name="Bild 8">
            <a:extLst>
              <a:ext uri="{FF2B5EF4-FFF2-40B4-BE49-F238E27FC236}">
                <a16:creationId xmlns:a16="http://schemas.microsoft.com/office/drawing/2014/main" id="{E5BE1D33-77F0-4176-92BC-9E72896F6C6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060995" y="144303"/>
            <a:ext cx="1696581" cy="432000"/>
          </a:xfrm>
          <a:prstGeom prst="rect">
            <a:avLst/>
          </a:prstGeom>
        </p:spPr>
      </p:pic>
      <p:sp>
        <p:nvSpPr>
          <p:cNvPr id="10" name="Title 1">
            <a:extLst>
              <a:ext uri="{FF2B5EF4-FFF2-40B4-BE49-F238E27FC236}">
                <a16:creationId xmlns:a16="http://schemas.microsoft.com/office/drawing/2014/main" id="{6686D82F-1F47-4408-937C-4C8BAAE544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6154"/>
            <a:ext cx="9173497" cy="720000"/>
          </a:xfrm>
          <a:noFill/>
          <a:ln>
            <a:noFill/>
          </a:ln>
        </p:spPr>
        <p:txBody>
          <a:bodyPr/>
          <a:lstStyle/>
          <a:p>
            <a:r>
              <a:rPr lang="sv-SE"/>
              <a:t>Klicka här för att ändra mall för rubrikformat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6410096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>
            <a:extLst>
              <a:ext uri="{FF2B5EF4-FFF2-40B4-BE49-F238E27FC236}">
                <a16:creationId xmlns:a16="http://schemas.microsoft.com/office/drawing/2014/main" id="{DEFF76CA-5B12-4123-A674-2A20319E3F3E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>
            <a:gsLst>
              <a:gs pos="0">
                <a:srgbClr val="4C638D">
                  <a:lumMod val="100000"/>
                </a:srgbClr>
              </a:gs>
              <a:gs pos="100000">
                <a:srgbClr val="233348"/>
              </a:gs>
            </a:gsLst>
            <a:lin ang="54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pic>
        <p:nvPicPr>
          <p:cNvPr id="8" name="Bild 7">
            <a:extLst>
              <a:ext uri="{FF2B5EF4-FFF2-40B4-BE49-F238E27FC236}">
                <a16:creationId xmlns:a16="http://schemas.microsoft.com/office/drawing/2014/main" id="{3F3123A3-AF9D-4056-B3ED-5D6C4D876B2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440000" y="5760000"/>
            <a:ext cx="1340559" cy="709200"/>
          </a:xfrm>
          <a:prstGeom prst="rect">
            <a:avLst/>
          </a:prstGeom>
        </p:spPr>
      </p:pic>
      <p:pic>
        <p:nvPicPr>
          <p:cNvPr id="9" name="Bild 8">
            <a:extLst>
              <a:ext uri="{FF2B5EF4-FFF2-40B4-BE49-F238E27FC236}">
                <a16:creationId xmlns:a16="http://schemas.microsoft.com/office/drawing/2014/main" id="{383317E8-210D-420A-9E18-8FB614540B07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2293476" y="2326403"/>
            <a:ext cx="7605048" cy="17064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3328924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32171" y="1356577"/>
            <a:ext cx="94234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67856257-A929-4B08-8E52-6D3BBAAB02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2019-10-24</a:t>
            </a:r>
          </a:p>
        </p:txBody>
      </p:sp>
      <p:sp>
        <p:nvSpPr>
          <p:cNvPr id="8" name="Platshållare för bildnummer 7">
            <a:extLst>
              <a:ext uri="{FF2B5EF4-FFF2-40B4-BE49-F238E27FC236}">
                <a16:creationId xmlns:a16="http://schemas.microsoft.com/office/drawing/2014/main" id="{BD60B80B-6376-4158-B0D8-9A2402C82FB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Rektangel 8">
            <a:extLst>
              <a:ext uri="{FF2B5EF4-FFF2-40B4-BE49-F238E27FC236}">
                <a16:creationId xmlns:a16="http://schemas.microsoft.com/office/drawing/2014/main" id="{3A0C9F0B-7915-4767-923E-FDA7618DD2B0}"/>
              </a:ext>
            </a:extLst>
          </p:cNvPr>
          <p:cNvSpPr/>
          <p:nvPr userDrawn="1"/>
        </p:nvSpPr>
        <p:spPr>
          <a:xfrm>
            <a:off x="0" y="303"/>
            <a:ext cx="12192000" cy="720000"/>
          </a:xfrm>
          <a:prstGeom prst="rect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36BBD127-5F4A-46DA-9FE8-B8BF8D6668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6154"/>
            <a:ext cx="9173497" cy="720000"/>
          </a:xfrm>
          <a:noFill/>
          <a:ln>
            <a:noFill/>
          </a:ln>
        </p:spPr>
        <p:txBody>
          <a:bodyPr/>
          <a:lstStyle/>
          <a:p>
            <a:r>
              <a:rPr lang="sv-SE"/>
              <a:t>Klicka här för att ändra mall för rubrikformat</a:t>
            </a:r>
            <a:endParaRPr lang="en-US"/>
          </a:p>
        </p:txBody>
      </p:sp>
      <p:pic>
        <p:nvPicPr>
          <p:cNvPr id="6" name="Bild 5">
            <a:extLst>
              <a:ext uri="{FF2B5EF4-FFF2-40B4-BE49-F238E27FC236}">
                <a16:creationId xmlns:a16="http://schemas.microsoft.com/office/drawing/2014/main" id="{5D8FFD6D-432E-449B-953D-D61F930C012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164807" y="171471"/>
            <a:ext cx="1611898" cy="3616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6939614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29344" y="1356577"/>
            <a:ext cx="5181600" cy="4351338"/>
          </a:xfrm>
        </p:spPr>
        <p:txBody>
          <a:bodyPr/>
          <a:lstStyle>
            <a:lvl1pPr>
              <a:lnSpc>
                <a:spcPct val="100000"/>
              </a:lnSpc>
              <a:spcBef>
                <a:spcPts val="1000"/>
              </a:spcBef>
              <a:spcAft>
                <a:spcPts val="600"/>
              </a:spcAft>
              <a:defRPr/>
            </a:lvl1pPr>
            <a:lvl2pPr>
              <a:lnSpc>
                <a:spcPct val="100000"/>
              </a:lnSpc>
              <a:spcBef>
                <a:spcPts val="1000"/>
              </a:spcBef>
              <a:spcAft>
                <a:spcPts val="600"/>
              </a:spcAft>
              <a:defRPr/>
            </a:lvl2pPr>
            <a:lvl3pPr>
              <a:lnSpc>
                <a:spcPct val="100000"/>
              </a:lnSpc>
              <a:spcBef>
                <a:spcPts val="1000"/>
              </a:spcBef>
              <a:spcAft>
                <a:spcPts val="600"/>
              </a:spcAft>
              <a:defRPr/>
            </a:lvl3pPr>
            <a:lvl4pPr>
              <a:lnSpc>
                <a:spcPct val="100000"/>
              </a:lnSpc>
              <a:spcBef>
                <a:spcPts val="1000"/>
              </a:spcBef>
              <a:spcAft>
                <a:spcPts val="600"/>
              </a:spcAft>
              <a:defRPr/>
            </a:lvl4pPr>
            <a:lvl5pPr>
              <a:lnSpc>
                <a:spcPct val="100000"/>
              </a:lnSpc>
              <a:spcBef>
                <a:spcPts val="1000"/>
              </a:spcBef>
              <a:spcAft>
                <a:spcPts val="600"/>
              </a:spcAft>
              <a:defRPr/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81056" y="1356577"/>
            <a:ext cx="5181600" cy="4351338"/>
          </a:xfrm>
        </p:spPr>
        <p:txBody>
          <a:bodyPr/>
          <a:lstStyle>
            <a:lvl1pPr>
              <a:lnSpc>
                <a:spcPct val="100000"/>
              </a:lnSpc>
              <a:spcBef>
                <a:spcPts val="1000"/>
              </a:spcBef>
              <a:spcAft>
                <a:spcPts val="600"/>
              </a:spcAft>
              <a:defRPr/>
            </a:lvl1pPr>
            <a:lvl2pPr>
              <a:lnSpc>
                <a:spcPct val="100000"/>
              </a:lnSpc>
              <a:spcBef>
                <a:spcPts val="1000"/>
              </a:spcBef>
              <a:spcAft>
                <a:spcPts val="600"/>
              </a:spcAft>
              <a:defRPr/>
            </a:lvl2pPr>
            <a:lvl3pPr>
              <a:lnSpc>
                <a:spcPct val="100000"/>
              </a:lnSpc>
              <a:spcBef>
                <a:spcPts val="1000"/>
              </a:spcBef>
              <a:spcAft>
                <a:spcPts val="600"/>
              </a:spcAft>
              <a:defRPr/>
            </a:lvl3pPr>
            <a:lvl4pPr>
              <a:lnSpc>
                <a:spcPct val="100000"/>
              </a:lnSpc>
              <a:spcBef>
                <a:spcPts val="1000"/>
              </a:spcBef>
              <a:spcAft>
                <a:spcPts val="600"/>
              </a:spcAft>
              <a:defRPr/>
            </a:lvl4pPr>
            <a:lvl5pPr>
              <a:lnSpc>
                <a:spcPct val="100000"/>
              </a:lnSpc>
              <a:spcBef>
                <a:spcPts val="1000"/>
              </a:spcBef>
              <a:spcAft>
                <a:spcPts val="600"/>
              </a:spcAft>
              <a:defRPr/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2FB85F6-CEED-4BF6-8FCD-4B571AB1F3EE}" type="datetimeFigureOut">
              <a:rPr lang="sv-SE" smtClean="0"/>
              <a:t>2025-03-30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sv-SE"/>
          </a:p>
        </p:txBody>
      </p:sp>
      <p:sp>
        <p:nvSpPr>
          <p:cNvPr id="8" name="Rektangel 7">
            <a:extLst>
              <a:ext uri="{FF2B5EF4-FFF2-40B4-BE49-F238E27FC236}">
                <a16:creationId xmlns:a16="http://schemas.microsoft.com/office/drawing/2014/main" id="{1B4CCCB0-B56E-402E-92EB-DB6828560328}"/>
              </a:ext>
            </a:extLst>
          </p:cNvPr>
          <p:cNvSpPr/>
          <p:nvPr userDrawn="1"/>
        </p:nvSpPr>
        <p:spPr>
          <a:xfrm>
            <a:off x="0" y="303"/>
            <a:ext cx="12192000" cy="720000"/>
          </a:xfrm>
          <a:prstGeom prst="rect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pic>
        <p:nvPicPr>
          <p:cNvPr id="9" name="Bild 8">
            <a:extLst>
              <a:ext uri="{FF2B5EF4-FFF2-40B4-BE49-F238E27FC236}">
                <a16:creationId xmlns:a16="http://schemas.microsoft.com/office/drawing/2014/main" id="{4C09453C-B779-466E-8D2B-6A13341ABE8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164807" y="171471"/>
            <a:ext cx="1611898" cy="361681"/>
          </a:xfrm>
          <a:prstGeom prst="rect">
            <a:avLst/>
          </a:prstGeom>
        </p:spPr>
      </p:pic>
      <p:sp>
        <p:nvSpPr>
          <p:cNvPr id="10" name="Title 1">
            <a:extLst>
              <a:ext uri="{FF2B5EF4-FFF2-40B4-BE49-F238E27FC236}">
                <a16:creationId xmlns:a16="http://schemas.microsoft.com/office/drawing/2014/main" id="{F3F8BA60-DB5B-4DAB-A5D7-D8EBE62241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6154"/>
            <a:ext cx="9173497" cy="720000"/>
          </a:xfrm>
          <a:noFill/>
          <a:ln>
            <a:noFill/>
          </a:ln>
        </p:spPr>
        <p:txBody>
          <a:bodyPr/>
          <a:lstStyle/>
          <a:p>
            <a:r>
              <a:rPr lang="sv-SE"/>
              <a:t>Klicka här för att ändra mall för rubrikformat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9968840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2FB85F6-CEED-4BF6-8FCD-4B571AB1F3EE}" type="datetimeFigureOut">
              <a:rPr lang="sv-SE" smtClean="0"/>
              <a:t>2025-03-30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sv-SE"/>
          </a:p>
        </p:txBody>
      </p:sp>
      <p:sp>
        <p:nvSpPr>
          <p:cNvPr id="8" name="Rektangel 7">
            <a:extLst>
              <a:ext uri="{FF2B5EF4-FFF2-40B4-BE49-F238E27FC236}">
                <a16:creationId xmlns:a16="http://schemas.microsoft.com/office/drawing/2014/main" id="{86A38058-0F6C-4A12-BB38-4D9CE84DFA1E}"/>
              </a:ext>
            </a:extLst>
          </p:cNvPr>
          <p:cNvSpPr/>
          <p:nvPr userDrawn="1"/>
        </p:nvSpPr>
        <p:spPr>
          <a:xfrm>
            <a:off x="0" y="303"/>
            <a:ext cx="12192000" cy="720000"/>
          </a:xfrm>
          <a:prstGeom prst="rect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pic>
        <p:nvPicPr>
          <p:cNvPr id="9" name="Bild 8">
            <a:extLst>
              <a:ext uri="{FF2B5EF4-FFF2-40B4-BE49-F238E27FC236}">
                <a16:creationId xmlns:a16="http://schemas.microsoft.com/office/drawing/2014/main" id="{22B2C1D7-9762-49EA-9D4E-C9C3F037035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164807" y="171471"/>
            <a:ext cx="1611898" cy="361681"/>
          </a:xfrm>
          <a:prstGeom prst="rect">
            <a:avLst/>
          </a:prstGeom>
        </p:spPr>
      </p:pic>
      <p:sp>
        <p:nvSpPr>
          <p:cNvPr id="10" name="Title 1">
            <a:extLst>
              <a:ext uri="{FF2B5EF4-FFF2-40B4-BE49-F238E27FC236}">
                <a16:creationId xmlns:a16="http://schemas.microsoft.com/office/drawing/2014/main" id="{016F6400-5915-4EE6-ACF5-A42308E046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6154"/>
            <a:ext cx="9173497" cy="720000"/>
          </a:xfrm>
          <a:noFill/>
          <a:ln>
            <a:noFill/>
          </a:ln>
        </p:spPr>
        <p:txBody>
          <a:bodyPr/>
          <a:lstStyle/>
          <a:p>
            <a:r>
              <a:rPr lang="sv-SE"/>
              <a:t>Klicka här för att ändra mall för rubrikformat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4932531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>
            <a:extLst>
              <a:ext uri="{FF2B5EF4-FFF2-40B4-BE49-F238E27FC236}">
                <a16:creationId xmlns:a16="http://schemas.microsoft.com/office/drawing/2014/main" id="{DEFF76CA-5B12-4123-A674-2A20319E3F3E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>
            <a:gsLst>
              <a:gs pos="0">
                <a:srgbClr val="4C638D">
                  <a:lumMod val="100000"/>
                </a:srgbClr>
              </a:gs>
              <a:gs pos="100000">
                <a:srgbClr val="233348"/>
              </a:gs>
            </a:gsLst>
            <a:lin ang="54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pic>
        <p:nvPicPr>
          <p:cNvPr id="9" name="Bild 8">
            <a:extLst>
              <a:ext uri="{FF2B5EF4-FFF2-40B4-BE49-F238E27FC236}">
                <a16:creationId xmlns:a16="http://schemas.microsoft.com/office/drawing/2014/main" id="{C1658A40-3503-4AB1-9FE1-F21A5DFBDDF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440000" y="5760000"/>
            <a:ext cx="1340559" cy="709200"/>
          </a:xfrm>
          <a:prstGeom prst="rect">
            <a:avLst/>
          </a:prstGeom>
        </p:spPr>
      </p:pic>
      <p:pic>
        <p:nvPicPr>
          <p:cNvPr id="4" name="Bild 3">
            <a:extLst>
              <a:ext uri="{FF2B5EF4-FFF2-40B4-BE49-F238E27FC236}">
                <a16:creationId xmlns:a16="http://schemas.microsoft.com/office/drawing/2014/main" id="{976A7162-E04E-4165-BE96-BB2F0CF34BFA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2316000" y="2240004"/>
            <a:ext cx="7560000" cy="19161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6374817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32171" y="1356577"/>
            <a:ext cx="94234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67856257-A929-4B08-8E52-6D3BBAAB02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2019-10-24</a:t>
            </a:r>
          </a:p>
        </p:txBody>
      </p:sp>
      <p:sp>
        <p:nvSpPr>
          <p:cNvPr id="8" name="Platshållare för bildnummer 7">
            <a:extLst>
              <a:ext uri="{FF2B5EF4-FFF2-40B4-BE49-F238E27FC236}">
                <a16:creationId xmlns:a16="http://schemas.microsoft.com/office/drawing/2014/main" id="{BD60B80B-6376-4158-B0D8-9A2402C82FB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Rektangel 8">
            <a:extLst>
              <a:ext uri="{FF2B5EF4-FFF2-40B4-BE49-F238E27FC236}">
                <a16:creationId xmlns:a16="http://schemas.microsoft.com/office/drawing/2014/main" id="{8A0077A0-6F49-450A-BE1F-BCE3250564E1}"/>
              </a:ext>
            </a:extLst>
          </p:cNvPr>
          <p:cNvSpPr/>
          <p:nvPr userDrawn="1"/>
        </p:nvSpPr>
        <p:spPr>
          <a:xfrm>
            <a:off x="0" y="303"/>
            <a:ext cx="12192000" cy="720000"/>
          </a:xfrm>
          <a:prstGeom prst="rect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pic>
        <p:nvPicPr>
          <p:cNvPr id="10" name="Bild 9">
            <a:extLst>
              <a:ext uri="{FF2B5EF4-FFF2-40B4-BE49-F238E27FC236}">
                <a16:creationId xmlns:a16="http://schemas.microsoft.com/office/drawing/2014/main" id="{A7830859-BC56-4FAB-84BE-8DF7A437A10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690101" y="109375"/>
            <a:ext cx="1980000" cy="501856"/>
          </a:xfrm>
          <a:prstGeom prst="rect">
            <a:avLst/>
          </a:prstGeom>
        </p:spPr>
      </p:pic>
      <p:sp>
        <p:nvSpPr>
          <p:cNvPr id="11" name="Title 1">
            <a:extLst>
              <a:ext uri="{FF2B5EF4-FFF2-40B4-BE49-F238E27FC236}">
                <a16:creationId xmlns:a16="http://schemas.microsoft.com/office/drawing/2014/main" id="{991C5D54-C0E3-4B22-A35D-EC261B8467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6154"/>
            <a:ext cx="9173497" cy="720000"/>
          </a:xfrm>
          <a:noFill/>
          <a:ln>
            <a:noFill/>
          </a:ln>
        </p:spPr>
        <p:txBody>
          <a:bodyPr/>
          <a:lstStyle/>
          <a:p>
            <a:r>
              <a:rPr lang="sv-SE"/>
              <a:t>Klicka här för att ändra mall för rubrikformat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1996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689711"/>
            <a:ext cx="9423400" cy="708141"/>
          </a:xfrm>
          <a:solidFill>
            <a:schemeClr val="bg1"/>
          </a:solidFill>
        </p:spPr>
        <p:txBody>
          <a:bodyPr/>
          <a:lstStyle>
            <a:lvl1pPr marL="0" indent="0">
              <a:defRPr b="1" i="0">
                <a:solidFill>
                  <a:schemeClr val="accent3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717963"/>
            <a:ext cx="9423400" cy="4096255"/>
          </a:xfrm>
        </p:spPr>
        <p:txBody>
          <a:bodyPr/>
          <a:lstStyle>
            <a:lvl1pPr>
              <a:lnSpc>
                <a:spcPct val="100000"/>
              </a:lnSpc>
              <a:spcBef>
                <a:spcPts val="1000"/>
              </a:spcBef>
              <a:spcAft>
                <a:spcPts val="600"/>
              </a:spcAft>
              <a:defRPr/>
            </a:lvl1pPr>
            <a:lvl2pPr>
              <a:lnSpc>
                <a:spcPct val="100000"/>
              </a:lnSpc>
              <a:spcBef>
                <a:spcPts val="1000"/>
              </a:spcBef>
              <a:spcAft>
                <a:spcPts val="600"/>
              </a:spcAft>
              <a:defRPr/>
            </a:lvl2pPr>
            <a:lvl3pPr>
              <a:lnSpc>
                <a:spcPct val="100000"/>
              </a:lnSpc>
              <a:spcBef>
                <a:spcPts val="1000"/>
              </a:spcBef>
              <a:spcAft>
                <a:spcPts val="600"/>
              </a:spcAft>
              <a:defRPr/>
            </a:lvl3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67856257-A929-4B08-8E52-6D3BBAAB02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2019-10-24</a:t>
            </a:r>
          </a:p>
        </p:txBody>
      </p:sp>
      <p:sp>
        <p:nvSpPr>
          <p:cNvPr id="8" name="Platshållare för bildnummer 7">
            <a:extLst>
              <a:ext uri="{FF2B5EF4-FFF2-40B4-BE49-F238E27FC236}">
                <a16:creationId xmlns:a16="http://schemas.microsoft.com/office/drawing/2014/main" id="{BD60B80B-6376-4158-B0D8-9A2402C82FB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1545790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29344" y="1356577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81056" y="1356577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2FB85F6-CEED-4BF6-8FCD-4B571AB1F3EE}" type="datetimeFigureOut">
              <a:rPr lang="sv-SE" smtClean="0"/>
              <a:t>2025-03-30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sv-SE"/>
          </a:p>
        </p:txBody>
      </p:sp>
      <p:sp>
        <p:nvSpPr>
          <p:cNvPr id="9" name="Rektangel 8">
            <a:extLst>
              <a:ext uri="{FF2B5EF4-FFF2-40B4-BE49-F238E27FC236}">
                <a16:creationId xmlns:a16="http://schemas.microsoft.com/office/drawing/2014/main" id="{7BF8B9B9-DF06-4A4F-9FA3-F8A32CB9EDFC}"/>
              </a:ext>
            </a:extLst>
          </p:cNvPr>
          <p:cNvSpPr/>
          <p:nvPr userDrawn="1"/>
        </p:nvSpPr>
        <p:spPr>
          <a:xfrm>
            <a:off x="0" y="303"/>
            <a:ext cx="12192000" cy="720000"/>
          </a:xfrm>
          <a:prstGeom prst="rect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pic>
        <p:nvPicPr>
          <p:cNvPr id="10" name="Bild 9">
            <a:extLst>
              <a:ext uri="{FF2B5EF4-FFF2-40B4-BE49-F238E27FC236}">
                <a16:creationId xmlns:a16="http://schemas.microsoft.com/office/drawing/2014/main" id="{4DE91F72-1D17-4380-9F35-E8D49A0B38B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690101" y="109375"/>
            <a:ext cx="1980000" cy="501856"/>
          </a:xfrm>
          <a:prstGeom prst="rect">
            <a:avLst/>
          </a:prstGeom>
        </p:spPr>
      </p:pic>
      <p:sp>
        <p:nvSpPr>
          <p:cNvPr id="11" name="Title 1">
            <a:extLst>
              <a:ext uri="{FF2B5EF4-FFF2-40B4-BE49-F238E27FC236}">
                <a16:creationId xmlns:a16="http://schemas.microsoft.com/office/drawing/2014/main" id="{994EEF28-B936-436D-BEC9-41EAE94048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6154"/>
            <a:ext cx="9173497" cy="720000"/>
          </a:xfrm>
          <a:noFill/>
          <a:ln>
            <a:noFill/>
          </a:ln>
        </p:spPr>
        <p:txBody>
          <a:bodyPr/>
          <a:lstStyle/>
          <a:p>
            <a:r>
              <a:rPr lang="sv-SE"/>
              <a:t>Klicka här för att ändra mall för rubrikformat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5353298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2FB85F6-CEED-4BF6-8FCD-4B571AB1F3EE}" type="datetimeFigureOut">
              <a:rPr lang="sv-SE" smtClean="0"/>
              <a:t>2025-03-30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sv-SE"/>
          </a:p>
        </p:txBody>
      </p:sp>
      <p:sp>
        <p:nvSpPr>
          <p:cNvPr id="7" name="Rektangel 6">
            <a:extLst>
              <a:ext uri="{FF2B5EF4-FFF2-40B4-BE49-F238E27FC236}">
                <a16:creationId xmlns:a16="http://schemas.microsoft.com/office/drawing/2014/main" id="{971AE36A-73B5-42AE-A2C5-88156FC1B647}"/>
              </a:ext>
            </a:extLst>
          </p:cNvPr>
          <p:cNvSpPr/>
          <p:nvPr userDrawn="1"/>
        </p:nvSpPr>
        <p:spPr>
          <a:xfrm>
            <a:off x="0" y="303"/>
            <a:ext cx="12192000" cy="720000"/>
          </a:xfrm>
          <a:prstGeom prst="rect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pic>
        <p:nvPicPr>
          <p:cNvPr id="9" name="Bild 8">
            <a:extLst>
              <a:ext uri="{FF2B5EF4-FFF2-40B4-BE49-F238E27FC236}">
                <a16:creationId xmlns:a16="http://schemas.microsoft.com/office/drawing/2014/main" id="{CEAEDBC1-61A3-4466-8A95-ABE2F6E2AC4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690101" y="109375"/>
            <a:ext cx="1980000" cy="501856"/>
          </a:xfrm>
          <a:prstGeom prst="rect">
            <a:avLst/>
          </a:prstGeom>
        </p:spPr>
      </p:pic>
      <p:sp>
        <p:nvSpPr>
          <p:cNvPr id="10" name="Title 1">
            <a:extLst>
              <a:ext uri="{FF2B5EF4-FFF2-40B4-BE49-F238E27FC236}">
                <a16:creationId xmlns:a16="http://schemas.microsoft.com/office/drawing/2014/main" id="{3A07152C-101C-4904-83E7-F8F8C6ED4C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6154"/>
            <a:ext cx="9173497" cy="720000"/>
          </a:xfrm>
          <a:noFill/>
          <a:ln>
            <a:noFill/>
          </a:ln>
        </p:spPr>
        <p:txBody>
          <a:bodyPr/>
          <a:lstStyle/>
          <a:p>
            <a:r>
              <a:rPr lang="sv-SE"/>
              <a:t>Klicka här för att ändra mall för rubrikformat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8420287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>
            <a:extLst>
              <a:ext uri="{FF2B5EF4-FFF2-40B4-BE49-F238E27FC236}">
                <a16:creationId xmlns:a16="http://schemas.microsoft.com/office/drawing/2014/main" id="{DEFF76CA-5B12-4123-A674-2A20319E3F3E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>
            <a:gsLst>
              <a:gs pos="0">
                <a:srgbClr val="4C638D">
                  <a:lumMod val="100000"/>
                </a:srgbClr>
              </a:gs>
              <a:gs pos="100000">
                <a:srgbClr val="233348"/>
              </a:gs>
            </a:gsLst>
            <a:lin ang="54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pic>
        <p:nvPicPr>
          <p:cNvPr id="9" name="Bild 8">
            <a:extLst>
              <a:ext uri="{FF2B5EF4-FFF2-40B4-BE49-F238E27FC236}">
                <a16:creationId xmlns:a16="http://schemas.microsoft.com/office/drawing/2014/main" id="{C1658A40-3503-4AB1-9FE1-F21A5DFBDDF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440000" y="5760000"/>
            <a:ext cx="1340559" cy="709200"/>
          </a:xfrm>
          <a:prstGeom prst="rect">
            <a:avLst/>
          </a:prstGeom>
        </p:spPr>
      </p:pic>
      <p:pic>
        <p:nvPicPr>
          <p:cNvPr id="5" name="Bild 4">
            <a:extLst>
              <a:ext uri="{FF2B5EF4-FFF2-40B4-BE49-F238E27FC236}">
                <a16:creationId xmlns:a16="http://schemas.microsoft.com/office/drawing/2014/main" id="{B850C954-8560-4B89-92E5-DD6C7226A79F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3036000" y="2654650"/>
            <a:ext cx="6120000" cy="12531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9894897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32171" y="1356577"/>
            <a:ext cx="94234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67856257-A929-4B08-8E52-6D3BBAAB02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2019-10-24</a:t>
            </a:r>
          </a:p>
        </p:txBody>
      </p:sp>
      <p:sp>
        <p:nvSpPr>
          <p:cNvPr id="8" name="Platshållare för bildnummer 7">
            <a:extLst>
              <a:ext uri="{FF2B5EF4-FFF2-40B4-BE49-F238E27FC236}">
                <a16:creationId xmlns:a16="http://schemas.microsoft.com/office/drawing/2014/main" id="{BD60B80B-6376-4158-B0D8-9A2402C82FB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ktangel 9">
            <a:extLst>
              <a:ext uri="{FF2B5EF4-FFF2-40B4-BE49-F238E27FC236}">
                <a16:creationId xmlns:a16="http://schemas.microsoft.com/office/drawing/2014/main" id="{D1F74581-B875-4049-B521-C00CFF70FDA8}"/>
              </a:ext>
            </a:extLst>
          </p:cNvPr>
          <p:cNvSpPr/>
          <p:nvPr userDrawn="1"/>
        </p:nvSpPr>
        <p:spPr>
          <a:xfrm>
            <a:off x="0" y="303"/>
            <a:ext cx="12192000" cy="720000"/>
          </a:xfrm>
          <a:prstGeom prst="rect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pic>
        <p:nvPicPr>
          <p:cNvPr id="9" name="Bild 8">
            <a:extLst>
              <a:ext uri="{FF2B5EF4-FFF2-40B4-BE49-F238E27FC236}">
                <a16:creationId xmlns:a16="http://schemas.microsoft.com/office/drawing/2014/main" id="{C086ADBE-690C-4C48-8E5A-BCE6044AAB1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110178" y="212917"/>
            <a:ext cx="1620000" cy="331715"/>
          </a:xfrm>
          <a:prstGeom prst="rect">
            <a:avLst/>
          </a:prstGeom>
        </p:spPr>
      </p:pic>
      <p:sp>
        <p:nvSpPr>
          <p:cNvPr id="11" name="Title 1">
            <a:extLst>
              <a:ext uri="{FF2B5EF4-FFF2-40B4-BE49-F238E27FC236}">
                <a16:creationId xmlns:a16="http://schemas.microsoft.com/office/drawing/2014/main" id="{B607530C-C00D-4E57-AA3B-7EDEAAE9F9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6154"/>
            <a:ext cx="9173497" cy="720000"/>
          </a:xfrm>
          <a:noFill/>
          <a:ln>
            <a:noFill/>
          </a:ln>
        </p:spPr>
        <p:txBody>
          <a:bodyPr/>
          <a:lstStyle/>
          <a:p>
            <a:r>
              <a:rPr lang="sv-SE"/>
              <a:t>Klicka här för att ändra mall för rubrikformat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8031814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29344" y="1356577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81056" y="1356577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2FB85F6-CEED-4BF6-8FCD-4B571AB1F3EE}" type="datetimeFigureOut">
              <a:rPr lang="sv-SE" smtClean="0"/>
              <a:t>2025-03-30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sv-SE"/>
          </a:p>
        </p:txBody>
      </p:sp>
      <p:sp>
        <p:nvSpPr>
          <p:cNvPr id="8" name="Rektangel 7">
            <a:extLst>
              <a:ext uri="{FF2B5EF4-FFF2-40B4-BE49-F238E27FC236}">
                <a16:creationId xmlns:a16="http://schemas.microsoft.com/office/drawing/2014/main" id="{286FF076-7E82-4249-872E-4FF0B8BD77EC}"/>
              </a:ext>
            </a:extLst>
          </p:cNvPr>
          <p:cNvSpPr/>
          <p:nvPr userDrawn="1"/>
        </p:nvSpPr>
        <p:spPr>
          <a:xfrm>
            <a:off x="0" y="303"/>
            <a:ext cx="12192000" cy="720000"/>
          </a:xfrm>
          <a:prstGeom prst="rect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pic>
        <p:nvPicPr>
          <p:cNvPr id="10" name="Bild 9">
            <a:extLst>
              <a:ext uri="{FF2B5EF4-FFF2-40B4-BE49-F238E27FC236}">
                <a16:creationId xmlns:a16="http://schemas.microsoft.com/office/drawing/2014/main" id="{9EFE772D-C813-41FF-803E-F95C24244E7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110178" y="212917"/>
            <a:ext cx="1620000" cy="331715"/>
          </a:xfrm>
          <a:prstGeom prst="rect">
            <a:avLst/>
          </a:prstGeom>
        </p:spPr>
      </p:pic>
      <p:sp>
        <p:nvSpPr>
          <p:cNvPr id="11" name="Title 1">
            <a:extLst>
              <a:ext uri="{FF2B5EF4-FFF2-40B4-BE49-F238E27FC236}">
                <a16:creationId xmlns:a16="http://schemas.microsoft.com/office/drawing/2014/main" id="{46D7D555-201A-414A-A069-09B7F9690B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6154"/>
            <a:ext cx="9173497" cy="720000"/>
          </a:xfrm>
          <a:noFill/>
          <a:ln>
            <a:noFill/>
          </a:ln>
        </p:spPr>
        <p:txBody>
          <a:bodyPr/>
          <a:lstStyle/>
          <a:p>
            <a:r>
              <a:rPr lang="sv-SE"/>
              <a:t>Klicka här för att ändra mall för rubrikformat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2715931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_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2FB85F6-CEED-4BF6-8FCD-4B571AB1F3EE}" type="datetimeFigureOut">
              <a:rPr lang="sv-SE" smtClean="0"/>
              <a:t>2025-03-30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sv-SE"/>
          </a:p>
        </p:txBody>
      </p:sp>
      <p:sp>
        <p:nvSpPr>
          <p:cNvPr id="8" name="Rektangel 7">
            <a:extLst>
              <a:ext uri="{FF2B5EF4-FFF2-40B4-BE49-F238E27FC236}">
                <a16:creationId xmlns:a16="http://schemas.microsoft.com/office/drawing/2014/main" id="{EE4F5E70-C4A0-435D-8D83-7A3668984BB6}"/>
              </a:ext>
            </a:extLst>
          </p:cNvPr>
          <p:cNvSpPr/>
          <p:nvPr userDrawn="1"/>
        </p:nvSpPr>
        <p:spPr>
          <a:xfrm>
            <a:off x="0" y="303"/>
            <a:ext cx="12192000" cy="720000"/>
          </a:xfrm>
          <a:prstGeom prst="rect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pic>
        <p:nvPicPr>
          <p:cNvPr id="9" name="Bild 8">
            <a:extLst>
              <a:ext uri="{FF2B5EF4-FFF2-40B4-BE49-F238E27FC236}">
                <a16:creationId xmlns:a16="http://schemas.microsoft.com/office/drawing/2014/main" id="{2194B662-8AE9-43D3-84FD-E2CD3BE4911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110178" y="212917"/>
            <a:ext cx="1620000" cy="331715"/>
          </a:xfrm>
          <a:prstGeom prst="rect">
            <a:avLst/>
          </a:prstGeom>
        </p:spPr>
      </p:pic>
      <p:sp>
        <p:nvSpPr>
          <p:cNvPr id="10" name="Title 1">
            <a:extLst>
              <a:ext uri="{FF2B5EF4-FFF2-40B4-BE49-F238E27FC236}">
                <a16:creationId xmlns:a16="http://schemas.microsoft.com/office/drawing/2014/main" id="{C7297FC4-6B60-4581-9BC2-B3622E0445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6154"/>
            <a:ext cx="9173497" cy="720000"/>
          </a:xfrm>
          <a:noFill/>
          <a:ln>
            <a:noFill/>
          </a:ln>
        </p:spPr>
        <p:txBody>
          <a:bodyPr/>
          <a:lstStyle/>
          <a:p>
            <a:r>
              <a:rPr lang="sv-SE"/>
              <a:t>Klicka här för att ändra mall för rubrikformat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4367981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>
            <a:extLst>
              <a:ext uri="{FF2B5EF4-FFF2-40B4-BE49-F238E27FC236}">
                <a16:creationId xmlns:a16="http://schemas.microsoft.com/office/drawing/2014/main" id="{DEFF76CA-5B12-4123-A674-2A20319E3F3E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>
            <a:gsLst>
              <a:gs pos="0">
                <a:srgbClr val="4C638D">
                  <a:lumMod val="100000"/>
                </a:srgbClr>
              </a:gs>
              <a:gs pos="100000">
                <a:srgbClr val="233348"/>
              </a:gs>
            </a:gsLst>
            <a:lin ang="54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pic>
        <p:nvPicPr>
          <p:cNvPr id="9" name="Bild 8">
            <a:extLst>
              <a:ext uri="{FF2B5EF4-FFF2-40B4-BE49-F238E27FC236}">
                <a16:creationId xmlns:a16="http://schemas.microsoft.com/office/drawing/2014/main" id="{C1658A40-3503-4AB1-9FE1-F21A5DFBDDF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440000" y="5760000"/>
            <a:ext cx="1340559" cy="709200"/>
          </a:xfrm>
          <a:prstGeom prst="rect">
            <a:avLst/>
          </a:prstGeom>
        </p:spPr>
      </p:pic>
      <p:pic>
        <p:nvPicPr>
          <p:cNvPr id="6" name="Bild 5">
            <a:extLst>
              <a:ext uri="{FF2B5EF4-FFF2-40B4-BE49-F238E27FC236}">
                <a16:creationId xmlns:a16="http://schemas.microsoft.com/office/drawing/2014/main" id="{39DCD1C6-6AE6-4711-B780-5B694FB69B95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4028366" y="2657351"/>
            <a:ext cx="4320000" cy="12292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0094174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32171" y="1356577"/>
            <a:ext cx="94234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67856257-A929-4B08-8E52-6D3BBAAB02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2019-10-24</a:t>
            </a:r>
          </a:p>
        </p:txBody>
      </p:sp>
      <p:sp>
        <p:nvSpPr>
          <p:cNvPr id="8" name="Platshållare för bildnummer 7">
            <a:extLst>
              <a:ext uri="{FF2B5EF4-FFF2-40B4-BE49-F238E27FC236}">
                <a16:creationId xmlns:a16="http://schemas.microsoft.com/office/drawing/2014/main" id="{BD60B80B-6376-4158-B0D8-9A2402C82FB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Rektangel 8">
            <a:extLst>
              <a:ext uri="{FF2B5EF4-FFF2-40B4-BE49-F238E27FC236}">
                <a16:creationId xmlns:a16="http://schemas.microsoft.com/office/drawing/2014/main" id="{BACC9A31-B12B-4BA4-B6FC-9B30787803B7}"/>
              </a:ext>
            </a:extLst>
          </p:cNvPr>
          <p:cNvSpPr/>
          <p:nvPr userDrawn="1"/>
        </p:nvSpPr>
        <p:spPr>
          <a:xfrm>
            <a:off x="0" y="303"/>
            <a:ext cx="12192000" cy="720000"/>
          </a:xfrm>
          <a:prstGeom prst="rect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pic>
        <p:nvPicPr>
          <p:cNvPr id="10" name="Bild 9">
            <a:extLst>
              <a:ext uri="{FF2B5EF4-FFF2-40B4-BE49-F238E27FC236}">
                <a16:creationId xmlns:a16="http://schemas.microsoft.com/office/drawing/2014/main" id="{FEDE99DE-CB61-4EBD-944B-95F59D2FE81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631708" y="206644"/>
            <a:ext cx="1080000" cy="307317"/>
          </a:xfrm>
          <a:prstGeom prst="rect">
            <a:avLst/>
          </a:prstGeom>
        </p:spPr>
      </p:pic>
      <p:sp>
        <p:nvSpPr>
          <p:cNvPr id="11" name="Title 1">
            <a:extLst>
              <a:ext uri="{FF2B5EF4-FFF2-40B4-BE49-F238E27FC236}">
                <a16:creationId xmlns:a16="http://schemas.microsoft.com/office/drawing/2014/main" id="{BFA70FEC-C518-4BED-BD18-5C07FBBB3B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6154"/>
            <a:ext cx="9173497" cy="720000"/>
          </a:xfrm>
          <a:noFill/>
          <a:ln>
            <a:noFill/>
          </a:ln>
        </p:spPr>
        <p:txBody>
          <a:bodyPr/>
          <a:lstStyle/>
          <a:p>
            <a:r>
              <a:rPr lang="sv-SE"/>
              <a:t>Klicka här för att ändra mall för rubrikformat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3732523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1_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29344" y="1356577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81056" y="1356577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2FB85F6-CEED-4BF6-8FCD-4B571AB1F3EE}" type="datetimeFigureOut">
              <a:rPr lang="sv-SE" smtClean="0"/>
              <a:t>2025-03-30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sv-SE"/>
          </a:p>
        </p:txBody>
      </p:sp>
      <p:sp>
        <p:nvSpPr>
          <p:cNvPr id="9" name="Rektangel 8">
            <a:extLst>
              <a:ext uri="{FF2B5EF4-FFF2-40B4-BE49-F238E27FC236}">
                <a16:creationId xmlns:a16="http://schemas.microsoft.com/office/drawing/2014/main" id="{5E291290-B8A9-49A1-998E-B4C521AEF0DC}"/>
              </a:ext>
            </a:extLst>
          </p:cNvPr>
          <p:cNvSpPr/>
          <p:nvPr userDrawn="1"/>
        </p:nvSpPr>
        <p:spPr>
          <a:xfrm>
            <a:off x="0" y="303"/>
            <a:ext cx="12192000" cy="720000"/>
          </a:xfrm>
          <a:prstGeom prst="rect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pic>
        <p:nvPicPr>
          <p:cNvPr id="10" name="Bild 9">
            <a:extLst>
              <a:ext uri="{FF2B5EF4-FFF2-40B4-BE49-F238E27FC236}">
                <a16:creationId xmlns:a16="http://schemas.microsoft.com/office/drawing/2014/main" id="{68A6FFF5-EDD3-49B5-AD40-59DCBAE7445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631708" y="206644"/>
            <a:ext cx="1080000" cy="307317"/>
          </a:xfrm>
          <a:prstGeom prst="rect">
            <a:avLst/>
          </a:prstGeom>
        </p:spPr>
      </p:pic>
      <p:sp>
        <p:nvSpPr>
          <p:cNvPr id="11" name="Title 1">
            <a:extLst>
              <a:ext uri="{FF2B5EF4-FFF2-40B4-BE49-F238E27FC236}">
                <a16:creationId xmlns:a16="http://schemas.microsoft.com/office/drawing/2014/main" id="{B9FF3A20-8CCF-41DC-AE50-230E27D063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6154"/>
            <a:ext cx="9173497" cy="720000"/>
          </a:xfrm>
          <a:noFill/>
          <a:ln>
            <a:noFill/>
          </a:ln>
        </p:spPr>
        <p:txBody>
          <a:bodyPr/>
          <a:lstStyle/>
          <a:p>
            <a:r>
              <a:rPr lang="sv-SE"/>
              <a:t>Klicka här för att ändra mall för rubrikformat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4122058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_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2FB85F6-CEED-4BF6-8FCD-4B571AB1F3EE}" type="datetimeFigureOut">
              <a:rPr lang="sv-SE" smtClean="0"/>
              <a:t>2025-03-30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sv-SE"/>
          </a:p>
        </p:txBody>
      </p:sp>
      <p:sp>
        <p:nvSpPr>
          <p:cNvPr id="7" name="Rektangel 6">
            <a:extLst>
              <a:ext uri="{FF2B5EF4-FFF2-40B4-BE49-F238E27FC236}">
                <a16:creationId xmlns:a16="http://schemas.microsoft.com/office/drawing/2014/main" id="{4539623E-F169-4996-A600-0722109A865B}"/>
              </a:ext>
            </a:extLst>
          </p:cNvPr>
          <p:cNvSpPr/>
          <p:nvPr userDrawn="1"/>
        </p:nvSpPr>
        <p:spPr>
          <a:xfrm>
            <a:off x="0" y="303"/>
            <a:ext cx="12192000" cy="720000"/>
          </a:xfrm>
          <a:prstGeom prst="rect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pic>
        <p:nvPicPr>
          <p:cNvPr id="9" name="Bild 8">
            <a:extLst>
              <a:ext uri="{FF2B5EF4-FFF2-40B4-BE49-F238E27FC236}">
                <a16:creationId xmlns:a16="http://schemas.microsoft.com/office/drawing/2014/main" id="{A92A7B50-968A-45E1-B10E-EF9A76A39A3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631708" y="206644"/>
            <a:ext cx="1080000" cy="307317"/>
          </a:xfrm>
          <a:prstGeom prst="rect">
            <a:avLst/>
          </a:prstGeom>
        </p:spPr>
      </p:pic>
      <p:sp>
        <p:nvSpPr>
          <p:cNvPr id="10" name="Title 1">
            <a:extLst>
              <a:ext uri="{FF2B5EF4-FFF2-40B4-BE49-F238E27FC236}">
                <a16:creationId xmlns:a16="http://schemas.microsoft.com/office/drawing/2014/main" id="{28B38335-855A-4586-81C9-4FF13960B9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6154"/>
            <a:ext cx="9173497" cy="720000"/>
          </a:xfrm>
          <a:noFill/>
          <a:ln>
            <a:noFill/>
          </a:ln>
        </p:spPr>
        <p:txBody>
          <a:bodyPr/>
          <a:lstStyle/>
          <a:p>
            <a:r>
              <a:rPr lang="sv-SE"/>
              <a:t>Klicka här för att ändra mall för rubrikformat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08629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9344" y="711481"/>
            <a:ext cx="10733312" cy="708141"/>
          </a:xfrm>
          <a:solidFill>
            <a:schemeClr val="bg1"/>
          </a:solidFill>
        </p:spPr>
        <p:txBody>
          <a:bodyPr/>
          <a:lstStyle>
            <a:lvl1pPr marL="0" indent="0">
              <a:defRPr b="1" i="0">
                <a:solidFill>
                  <a:schemeClr val="accent3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/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67856257-A929-4B08-8E52-6D3BBAAB02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2019-10-24</a:t>
            </a:r>
          </a:p>
        </p:txBody>
      </p:sp>
      <p:sp>
        <p:nvSpPr>
          <p:cNvPr id="8" name="Platshållare för bildnummer 7">
            <a:extLst>
              <a:ext uri="{FF2B5EF4-FFF2-40B4-BE49-F238E27FC236}">
                <a16:creationId xmlns:a16="http://schemas.microsoft.com/office/drawing/2014/main" id="{BD60B80B-6376-4158-B0D8-9A2402C82FB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73E1DD7C-C7FA-46EE-8397-9AB1BC65B22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29344" y="1994331"/>
            <a:ext cx="5181600" cy="3600926"/>
          </a:xfrm>
        </p:spPr>
        <p:txBody>
          <a:bodyPr/>
          <a:lstStyle>
            <a:lvl1pPr>
              <a:lnSpc>
                <a:spcPct val="100000"/>
              </a:lnSpc>
              <a:spcBef>
                <a:spcPts val="1000"/>
              </a:spcBef>
              <a:spcAft>
                <a:spcPts val="600"/>
              </a:spcAft>
              <a:defRPr/>
            </a:lvl1pPr>
            <a:lvl2pPr>
              <a:lnSpc>
                <a:spcPct val="100000"/>
              </a:lnSpc>
              <a:spcBef>
                <a:spcPts val="1000"/>
              </a:spcBef>
              <a:spcAft>
                <a:spcPts val="600"/>
              </a:spcAft>
              <a:defRPr/>
            </a:lvl2pPr>
            <a:lvl3pPr>
              <a:lnSpc>
                <a:spcPct val="100000"/>
              </a:lnSpc>
              <a:spcBef>
                <a:spcPts val="1000"/>
              </a:spcBef>
              <a:spcAft>
                <a:spcPts val="600"/>
              </a:spcAft>
              <a:defRPr/>
            </a:lvl3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</p:txBody>
      </p:sp>
      <p:sp>
        <p:nvSpPr>
          <p:cNvPr id="9" name="Content Placeholder 3">
            <a:extLst>
              <a:ext uri="{FF2B5EF4-FFF2-40B4-BE49-F238E27FC236}">
                <a16:creationId xmlns:a16="http://schemas.microsoft.com/office/drawing/2014/main" id="{3E806EA6-8D2D-4674-A6A5-FF3F6D9B94A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81056" y="1994331"/>
            <a:ext cx="5181600" cy="3600926"/>
          </a:xfrm>
        </p:spPr>
        <p:txBody>
          <a:bodyPr/>
          <a:lstStyle>
            <a:lvl1pPr>
              <a:lnSpc>
                <a:spcPct val="100000"/>
              </a:lnSpc>
              <a:spcBef>
                <a:spcPts val="1000"/>
              </a:spcBef>
              <a:spcAft>
                <a:spcPts val="600"/>
              </a:spcAft>
              <a:defRPr/>
            </a:lvl1pPr>
            <a:lvl2pPr>
              <a:lnSpc>
                <a:spcPct val="100000"/>
              </a:lnSpc>
              <a:spcBef>
                <a:spcPts val="1000"/>
              </a:spcBef>
              <a:spcAft>
                <a:spcPts val="600"/>
              </a:spcAft>
              <a:defRPr/>
            </a:lvl2pPr>
            <a:lvl3pPr>
              <a:lnSpc>
                <a:spcPct val="100000"/>
              </a:lnSpc>
              <a:spcBef>
                <a:spcPts val="1000"/>
              </a:spcBef>
              <a:spcAft>
                <a:spcPts val="600"/>
              </a:spcAft>
              <a:defRPr/>
            </a:lvl3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</p:txBody>
      </p:sp>
    </p:spTree>
    <p:extLst>
      <p:ext uri="{BB962C8B-B14F-4D97-AF65-F5344CB8AC3E}">
        <p14:creationId xmlns:p14="http://schemas.microsoft.com/office/powerpoint/2010/main" val="2689648047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4_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>
            <a:extLst>
              <a:ext uri="{FF2B5EF4-FFF2-40B4-BE49-F238E27FC236}">
                <a16:creationId xmlns:a16="http://schemas.microsoft.com/office/drawing/2014/main" id="{DEFF76CA-5B12-4123-A674-2A20319E3F3E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>
            <a:gsLst>
              <a:gs pos="0">
                <a:srgbClr val="4C638D">
                  <a:lumMod val="100000"/>
                </a:srgbClr>
              </a:gs>
              <a:gs pos="100000">
                <a:srgbClr val="233348"/>
              </a:gs>
            </a:gsLst>
            <a:lin ang="54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noFill/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2FB85F6-CEED-4BF6-8FCD-4B571AB1F3EE}" type="datetimeFigureOut">
              <a:rPr lang="sv-SE" smtClean="0"/>
              <a:t>2025-03-30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sv-SE"/>
          </a:p>
        </p:txBody>
      </p:sp>
      <p:pic>
        <p:nvPicPr>
          <p:cNvPr id="8" name="Bild 7">
            <a:extLst>
              <a:ext uri="{FF2B5EF4-FFF2-40B4-BE49-F238E27FC236}">
                <a16:creationId xmlns:a16="http://schemas.microsoft.com/office/drawing/2014/main" id="{6E14B23D-1D0E-4F5D-9EF4-9F9495E0FD1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440000" y="5760000"/>
            <a:ext cx="1340559" cy="709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1373203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>
            <a:extLst>
              <a:ext uri="{FF2B5EF4-FFF2-40B4-BE49-F238E27FC236}">
                <a16:creationId xmlns:a16="http://schemas.microsoft.com/office/drawing/2014/main" id="{DEFF76CA-5B12-4123-A674-2A20319E3F3E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>
            <a:gsLst>
              <a:gs pos="0">
                <a:srgbClr val="4C638D">
                  <a:lumMod val="100000"/>
                </a:srgbClr>
              </a:gs>
              <a:gs pos="100000">
                <a:srgbClr val="233348"/>
              </a:gs>
            </a:gsLst>
            <a:lin ang="54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5154" y="2551837"/>
            <a:ext cx="9525000" cy="1754326"/>
          </a:xfrm>
          <a:noFill/>
        </p:spPr>
        <p:txBody>
          <a:bodyPr wrap="square" anchor="ctr" anchorCtr="0">
            <a:normAutofit/>
          </a:bodyPr>
          <a:lstStyle>
            <a:lvl1pPr algn="ctr">
              <a:defRPr sz="6000"/>
            </a:lvl1pPr>
          </a:lstStyle>
          <a:p>
            <a:r>
              <a:rPr lang="sv-SE"/>
              <a:t>Klicka här för att ändra mall för rubrikformat</a:t>
            </a:r>
            <a:endParaRPr lang="en-US"/>
          </a:p>
        </p:txBody>
      </p:sp>
      <p:pic>
        <p:nvPicPr>
          <p:cNvPr id="8" name="Bild 7">
            <a:extLst>
              <a:ext uri="{FF2B5EF4-FFF2-40B4-BE49-F238E27FC236}">
                <a16:creationId xmlns:a16="http://schemas.microsoft.com/office/drawing/2014/main" id="{6E14B23D-1D0E-4F5D-9EF4-9F9495E0FD1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440000" y="5760000"/>
            <a:ext cx="1340559" cy="709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038411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Rubrikbild">
    <p:bg>
      <p:bgPr>
        <a:gradFill>
          <a:gsLst>
            <a:gs pos="0">
              <a:srgbClr val="4C638D">
                <a:lumMod val="100000"/>
              </a:srgbClr>
            </a:gs>
            <a:gs pos="100000">
              <a:srgbClr val="233348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ktangel 8">
            <a:extLst>
              <a:ext uri="{FF2B5EF4-FFF2-40B4-BE49-F238E27FC236}">
                <a16:creationId xmlns:a16="http://schemas.microsoft.com/office/drawing/2014/main" id="{57CA9835-94A4-437C-8000-D34EBC3FA602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>
            <a:gsLst>
              <a:gs pos="0">
                <a:srgbClr val="4C638D">
                  <a:lumMod val="100000"/>
                </a:srgbClr>
              </a:gs>
              <a:gs pos="100000">
                <a:srgbClr val="233348"/>
              </a:gs>
            </a:gsLst>
            <a:lin ang="54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15887912-8560-4238-910C-F3020838EC9F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594430" y="3140527"/>
            <a:ext cx="3003139" cy="996043"/>
          </a:xfrm>
        </p:spPr>
        <p:txBody>
          <a:bodyPr>
            <a:noAutofit/>
          </a:bodyPr>
          <a:lstStyle>
            <a:lvl1pPr marL="0" indent="0" algn="ctr">
              <a:spcBef>
                <a:spcPts val="700"/>
              </a:spcBef>
              <a:buNone/>
              <a:defRPr sz="8800" b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Tack!</a:t>
            </a:r>
            <a:endParaRPr lang="en-US"/>
          </a:p>
        </p:txBody>
      </p:sp>
      <p:pic>
        <p:nvPicPr>
          <p:cNvPr id="5" name="Bild 4">
            <a:extLst>
              <a:ext uri="{FF2B5EF4-FFF2-40B4-BE49-F238E27FC236}">
                <a16:creationId xmlns:a16="http://schemas.microsoft.com/office/drawing/2014/main" id="{3EFA590C-F53C-4169-A76C-9EB00E45FC5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440000" y="5760000"/>
            <a:ext cx="1340559" cy="709200"/>
          </a:xfrm>
          <a:prstGeom prst="rect">
            <a:avLst/>
          </a:prstGeom>
        </p:spPr>
      </p:pic>
      <p:sp>
        <p:nvSpPr>
          <p:cNvPr id="6" name="Subtitle 2">
            <a:extLst>
              <a:ext uri="{FF2B5EF4-FFF2-40B4-BE49-F238E27FC236}">
                <a16:creationId xmlns:a16="http://schemas.microsoft.com/office/drawing/2014/main" id="{DF50A07F-592C-4E49-9E34-2058CBB42154}"/>
              </a:ext>
            </a:extLst>
          </p:cNvPr>
          <p:cNvSpPr txBox="1">
            <a:spLocks/>
          </p:cNvSpPr>
          <p:nvPr userDrawn="1"/>
        </p:nvSpPr>
        <p:spPr>
          <a:xfrm>
            <a:off x="3559956" y="4404730"/>
            <a:ext cx="5072085" cy="62447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ts val="3500"/>
              </a:lnSpc>
              <a:spcBef>
                <a:spcPts val="700"/>
              </a:spcBef>
              <a:buFont typeface="Arial" panose="020B0604020202020204" pitchFamily="34" charset="0"/>
              <a:buNone/>
              <a:defRPr sz="8800" b="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sv-SE" sz="2800"/>
              <a:t>Besök oss gärna på myh.se</a:t>
            </a:r>
          </a:p>
        </p:txBody>
      </p:sp>
    </p:spTree>
    <p:extLst>
      <p:ext uri="{BB962C8B-B14F-4D97-AF65-F5344CB8AC3E}">
        <p14:creationId xmlns:p14="http://schemas.microsoft.com/office/powerpoint/2010/main" val="42888665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2FB85F6-CEED-4BF6-8FCD-4B571AB1F3EE}" type="datetimeFigureOut">
              <a:rPr lang="sv-SE" smtClean="0"/>
              <a:t>2025-03-30</a:t>
            </a:fld>
            <a:endParaRPr lang="sv-S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sv-SE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CE169E22-0BE4-4E85-8034-794256D45F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89711"/>
            <a:ext cx="9423400" cy="708141"/>
          </a:xfrm>
          <a:solidFill>
            <a:schemeClr val="bg1"/>
          </a:solidFill>
        </p:spPr>
        <p:txBody>
          <a:bodyPr/>
          <a:lstStyle>
            <a:lvl1pPr marL="0" indent="0">
              <a:defRPr b="1" i="0">
                <a:solidFill>
                  <a:schemeClr val="accent3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9291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>
            <a:extLst>
              <a:ext uri="{FF2B5EF4-FFF2-40B4-BE49-F238E27FC236}">
                <a16:creationId xmlns:a16="http://schemas.microsoft.com/office/drawing/2014/main" id="{DEFF76CA-5B12-4123-A674-2A20319E3F3E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>
            <a:gsLst>
              <a:gs pos="0">
                <a:srgbClr val="4C638D">
                  <a:lumMod val="100000"/>
                </a:srgbClr>
              </a:gs>
              <a:gs pos="100000">
                <a:srgbClr val="233348"/>
              </a:gs>
            </a:gsLst>
            <a:lin ang="54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pic>
        <p:nvPicPr>
          <p:cNvPr id="8" name="Bild 7">
            <a:extLst>
              <a:ext uri="{FF2B5EF4-FFF2-40B4-BE49-F238E27FC236}">
                <a16:creationId xmlns:a16="http://schemas.microsoft.com/office/drawing/2014/main" id="{FA1C5CB2-734E-492D-BB70-E2F65363916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712790" y="2410349"/>
            <a:ext cx="8766419" cy="1557020"/>
          </a:xfrm>
          <a:prstGeom prst="rect">
            <a:avLst/>
          </a:prstGeom>
        </p:spPr>
      </p:pic>
      <p:pic>
        <p:nvPicPr>
          <p:cNvPr id="11" name="Bild 10">
            <a:extLst>
              <a:ext uri="{FF2B5EF4-FFF2-40B4-BE49-F238E27FC236}">
                <a16:creationId xmlns:a16="http://schemas.microsoft.com/office/drawing/2014/main" id="{37D688FC-0A71-44B1-8434-9D0AAB369ABD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0440000" y="5760000"/>
            <a:ext cx="1340559" cy="709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70918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9" Type="http://schemas.openxmlformats.org/officeDocument/2006/relationships/image" Target="../media/image2.svg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/Relationships>
</file>

<file path=ppt/slideMasters/_rels/slideMaster2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49.xml"/><Relationship Id="rId18" Type="http://schemas.openxmlformats.org/officeDocument/2006/relationships/slideLayout" Target="../slideLayouts/slideLayout54.xml"/><Relationship Id="rId26" Type="http://schemas.openxmlformats.org/officeDocument/2006/relationships/slideLayout" Target="../slideLayouts/slideLayout62.xml"/><Relationship Id="rId39" Type="http://schemas.openxmlformats.org/officeDocument/2006/relationships/image" Target="../media/image2.svg"/><Relationship Id="rId21" Type="http://schemas.openxmlformats.org/officeDocument/2006/relationships/slideLayout" Target="../slideLayouts/slideLayout57.xml"/><Relationship Id="rId34" Type="http://schemas.openxmlformats.org/officeDocument/2006/relationships/slideLayout" Target="../slideLayouts/slideLayout70.xml"/><Relationship Id="rId7" Type="http://schemas.openxmlformats.org/officeDocument/2006/relationships/slideLayout" Target="../slideLayouts/slideLayout43.xml"/><Relationship Id="rId12" Type="http://schemas.openxmlformats.org/officeDocument/2006/relationships/slideLayout" Target="../slideLayouts/slideLayout48.xml"/><Relationship Id="rId17" Type="http://schemas.openxmlformats.org/officeDocument/2006/relationships/slideLayout" Target="../slideLayouts/slideLayout53.xml"/><Relationship Id="rId25" Type="http://schemas.openxmlformats.org/officeDocument/2006/relationships/slideLayout" Target="../slideLayouts/slideLayout61.xml"/><Relationship Id="rId33" Type="http://schemas.openxmlformats.org/officeDocument/2006/relationships/slideLayout" Target="../slideLayouts/slideLayout69.xml"/><Relationship Id="rId38" Type="http://schemas.openxmlformats.org/officeDocument/2006/relationships/image" Target="../media/image1.png"/><Relationship Id="rId2" Type="http://schemas.openxmlformats.org/officeDocument/2006/relationships/slideLayout" Target="../slideLayouts/slideLayout38.xml"/><Relationship Id="rId16" Type="http://schemas.openxmlformats.org/officeDocument/2006/relationships/slideLayout" Target="../slideLayouts/slideLayout52.xml"/><Relationship Id="rId20" Type="http://schemas.openxmlformats.org/officeDocument/2006/relationships/slideLayout" Target="../slideLayouts/slideLayout56.xml"/><Relationship Id="rId29" Type="http://schemas.openxmlformats.org/officeDocument/2006/relationships/slideLayout" Target="../slideLayouts/slideLayout65.xml"/><Relationship Id="rId1" Type="http://schemas.openxmlformats.org/officeDocument/2006/relationships/slideLayout" Target="../slideLayouts/slideLayout37.xml"/><Relationship Id="rId6" Type="http://schemas.openxmlformats.org/officeDocument/2006/relationships/slideLayout" Target="../slideLayouts/slideLayout42.xml"/><Relationship Id="rId11" Type="http://schemas.openxmlformats.org/officeDocument/2006/relationships/slideLayout" Target="../slideLayouts/slideLayout47.xml"/><Relationship Id="rId24" Type="http://schemas.openxmlformats.org/officeDocument/2006/relationships/slideLayout" Target="../slideLayouts/slideLayout60.xml"/><Relationship Id="rId32" Type="http://schemas.openxmlformats.org/officeDocument/2006/relationships/slideLayout" Target="../slideLayouts/slideLayout68.xml"/><Relationship Id="rId37" Type="http://schemas.openxmlformats.org/officeDocument/2006/relationships/theme" Target="../theme/theme2.xml"/><Relationship Id="rId5" Type="http://schemas.openxmlformats.org/officeDocument/2006/relationships/slideLayout" Target="../slideLayouts/slideLayout41.xml"/><Relationship Id="rId15" Type="http://schemas.openxmlformats.org/officeDocument/2006/relationships/slideLayout" Target="../slideLayouts/slideLayout51.xml"/><Relationship Id="rId23" Type="http://schemas.openxmlformats.org/officeDocument/2006/relationships/slideLayout" Target="../slideLayouts/slideLayout59.xml"/><Relationship Id="rId28" Type="http://schemas.openxmlformats.org/officeDocument/2006/relationships/slideLayout" Target="../slideLayouts/slideLayout64.xml"/><Relationship Id="rId36" Type="http://schemas.openxmlformats.org/officeDocument/2006/relationships/slideLayout" Target="../slideLayouts/slideLayout72.xml"/><Relationship Id="rId10" Type="http://schemas.openxmlformats.org/officeDocument/2006/relationships/slideLayout" Target="../slideLayouts/slideLayout46.xml"/><Relationship Id="rId19" Type="http://schemas.openxmlformats.org/officeDocument/2006/relationships/slideLayout" Target="../slideLayouts/slideLayout55.xml"/><Relationship Id="rId31" Type="http://schemas.openxmlformats.org/officeDocument/2006/relationships/slideLayout" Target="../slideLayouts/slideLayout67.xml"/><Relationship Id="rId4" Type="http://schemas.openxmlformats.org/officeDocument/2006/relationships/slideLayout" Target="../slideLayouts/slideLayout40.xml"/><Relationship Id="rId9" Type="http://schemas.openxmlformats.org/officeDocument/2006/relationships/slideLayout" Target="../slideLayouts/slideLayout45.xml"/><Relationship Id="rId14" Type="http://schemas.openxmlformats.org/officeDocument/2006/relationships/slideLayout" Target="../slideLayouts/slideLayout50.xml"/><Relationship Id="rId22" Type="http://schemas.openxmlformats.org/officeDocument/2006/relationships/slideLayout" Target="../slideLayouts/slideLayout58.xml"/><Relationship Id="rId27" Type="http://schemas.openxmlformats.org/officeDocument/2006/relationships/slideLayout" Target="../slideLayouts/slideLayout63.xml"/><Relationship Id="rId30" Type="http://schemas.openxmlformats.org/officeDocument/2006/relationships/slideLayout" Target="../slideLayouts/slideLayout66.xml"/><Relationship Id="rId35" Type="http://schemas.openxmlformats.org/officeDocument/2006/relationships/slideLayout" Target="../slideLayouts/slideLayout71.xml"/><Relationship Id="rId8" Type="http://schemas.openxmlformats.org/officeDocument/2006/relationships/slideLayout" Target="../slideLayouts/slideLayout44.xml"/><Relationship Id="rId3" Type="http://schemas.openxmlformats.org/officeDocument/2006/relationships/slideLayout" Target="../slideLayouts/slideLayout3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2"/>
            <a:ext cx="12192000" cy="708140"/>
          </a:xfrm>
          <a:prstGeom prst="rect">
            <a:avLst/>
          </a:prstGeom>
          <a:solidFill>
            <a:schemeClr val="accent3"/>
          </a:solidFill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2171" y="1330599"/>
            <a:ext cx="9423400" cy="435133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2019-10-24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724400" y="630439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Bild 6">
            <a:extLst>
              <a:ext uri="{FF2B5EF4-FFF2-40B4-BE49-F238E27FC236}">
                <a16:creationId xmlns:a16="http://schemas.microsoft.com/office/drawing/2014/main" id="{4D535DB3-55E5-4644-9B87-359ABE705D2A}"/>
              </a:ext>
            </a:extLst>
          </p:cNvPr>
          <p:cNvPicPr>
            <a:picLocks noChangeAspect="1"/>
          </p:cNvPicPr>
          <p:nvPr userDrawn="1"/>
        </p:nvPicPr>
        <p:blipFill>
          <a:blip r:embed="rId3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9"/>
              </a:ext>
            </a:extLst>
          </a:blip>
          <a:stretch>
            <a:fillRect/>
          </a:stretch>
        </p:blipFill>
        <p:spPr>
          <a:xfrm>
            <a:off x="10440000" y="5760000"/>
            <a:ext cx="1260000" cy="7081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17931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8" r:id="rId1"/>
    <p:sldLayoutId id="2147483659" r:id="rId2"/>
    <p:sldLayoutId id="2147483661" r:id="rId3"/>
    <p:sldLayoutId id="2147483677" r:id="rId4"/>
    <p:sldLayoutId id="2147483690" r:id="rId5"/>
    <p:sldLayoutId id="2147483670" r:id="rId6"/>
    <p:sldLayoutId id="2147483675" r:id="rId7"/>
    <p:sldLayoutId id="2147483664" r:id="rId8"/>
    <p:sldLayoutId id="2147483671" r:id="rId9"/>
    <p:sldLayoutId id="2147483679" r:id="rId10"/>
    <p:sldLayoutId id="2147483680" r:id="rId11"/>
    <p:sldLayoutId id="2147483678" r:id="rId12"/>
    <p:sldLayoutId id="2147483676" r:id="rId13"/>
    <p:sldLayoutId id="2147483672" r:id="rId14"/>
    <p:sldLayoutId id="2147483681" r:id="rId15"/>
    <p:sldLayoutId id="2147483682" r:id="rId16"/>
    <p:sldLayoutId id="2147483683" r:id="rId17"/>
    <p:sldLayoutId id="2147483673" r:id="rId18"/>
    <p:sldLayoutId id="2147483684" r:id="rId19"/>
    <p:sldLayoutId id="2147483685" r:id="rId20"/>
    <p:sldLayoutId id="2147483686" r:id="rId21"/>
    <p:sldLayoutId id="2147483691" r:id="rId22"/>
    <p:sldLayoutId id="2147483687" r:id="rId23"/>
    <p:sldLayoutId id="2147483688" r:id="rId24"/>
    <p:sldLayoutId id="2147483689" r:id="rId25"/>
    <p:sldLayoutId id="2147483692" r:id="rId26"/>
    <p:sldLayoutId id="2147483693" r:id="rId27"/>
    <p:sldLayoutId id="2147483694" r:id="rId28"/>
    <p:sldLayoutId id="2147483695" r:id="rId29"/>
    <p:sldLayoutId id="2147483696" r:id="rId30"/>
    <p:sldLayoutId id="2147483697" r:id="rId31"/>
    <p:sldLayoutId id="2147483698" r:id="rId32"/>
    <p:sldLayoutId id="2147483699" r:id="rId33"/>
    <p:sldLayoutId id="2147483674" r:id="rId34"/>
    <p:sldLayoutId id="2147483660" r:id="rId35"/>
    <p:sldLayoutId id="2147483649" r:id="rId36"/>
  </p:sldLayoutIdLst>
  <p:txStyles>
    <p:titleStyle>
      <a:lvl1pPr marL="717550" indent="0" algn="l" defTabSz="914400" rtl="0" eaLnBrk="1" latinLnBrk="0" hangingPunct="1">
        <a:lnSpc>
          <a:spcPct val="90000"/>
        </a:lnSpc>
        <a:spcBef>
          <a:spcPct val="0"/>
        </a:spcBef>
        <a:buNone/>
        <a:defRPr sz="2800" b="1" i="0" kern="1200">
          <a:solidFill>
            <a:schemeClr val="accent4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1000"/>
        </a:spcBef>
        <a:spcAft>
          <a:spcPts val="600"/>
        </a:spcAft>
        <a:buFont typeface="Arial" panose="020B0604020202020204" pitchFamily="34" charset="0"/>
        <a:buNone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457200" indent="0" algn="l" defTabSz="914400" rtl="0" eaLnBrk="1" latinLnBrk="0" hangingPunct="1">
        <a:lnSpc>
          <a:spcPct val="100000"/>
        </a:lnSpc>
        <a:spcBef>
          <a:spcPts val="1000"/>
        </a:spcBef>
        <a:spcAft>
          <a:spcPts val="600"/>
        </a:spcAft>
        <a:buFont typeface="Arial" panose="020B0604020202020204" pitchFamily="34" charset="0"/>
        <a:buNone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914400" indent="0" algn="l" defTabSz="914400" rtl="0" eaLnBrk="1" latinLnBrk="0" hangingPunct="1">
        <a:lnSpc>
          <a:spcPct val="100000"/>
        </a:lnSpc>
        <a:spcBef>
          <a:spcPts val="1000"/>
        </a:spcBef>
        <a:spcAft>
          <a:spcPts val="600"/>
        </a:spcAft>
        <a:buFont typeface="Arial" panose="020B0604020202020204" pitchFamily="34" charset="0"/>
        <a:buNone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371600" indent="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2"/>
            <a:ext cx="12192000" cy="708140"/>
          </a:xfrm>
          <a:prstGeom prst="rect">
            <a:avLst/>
          </a:prstGeom>
          <a:solidFill>
            <a:schemeClr val="accent3"/>
          </a:solidFill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2171" y="1330599"/>
            <a:ext cx="9423400" cy="435133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2019-10-24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724400" y="630439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Bild 6">
            <a:extLst>
              <a:ext uri="{FF2B5EF4-FFF2-40B4-BE49-F238E27FC236}">
                <a16:creationId xmlns:a16="http://schemas.microsoft.com/office/drawing/2014/main" id="{4D535DB3-55E5-4644-9B87-359ABE705D2A}"/>
              </a:ext>
            </a:extLst>
          </p:cNvPr>
          <p:cNvPicPr>
            <a:picLocks noChangeAspect="1"/>
          </p:cNvPicPr>
          <p:nvPr userDrawn="1"/>
        </p:nvPicPr>
        <p:blipFill>
          <a:blip r:embed="rId3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9"/>
              </a:ext>
            </a:extLst>
          </a:blip>
          <a:stretch>
            <a:fillRect/>
          </a:stretch>
        </p:blipFill>
        <p:spPr>
          <a:xfrm>
            <a:off x="10440000" y="5760000"/>
            <a:ext cx="1260000" cy="7081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36633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2" r:id="rId1"/>
    <p:sldLayoutId id="2147483703" r:id="rId2"/>
    <p:sldLayoutId id="2147483704" r:id="rId3"/>
    <p:sldLayoutId id="2147483705" r:id="rId4"/>
    <p:sldLayoutId id="2147483706" r:id="rId5"/>
    <p:sldLayoutId id="2147483707" r:id="rId6"/>
    <p:sldLayoutId id="2147483708" r:id="rId7"/>
    <p:sldLayoutId id="2147483709" r:id="rId8"/>
    <p:sldLayoutId id="2147483710" r:id="rId9"/>
    <p:sldLayoutId id="2147483711" r:id="rId10"/>
    <p:sldLayoutId id="2147483712" r:id="rId11"/>
    <p:sldLayoutId id="2147483713" r:id="rId12"/>
    <p:sldLayoutId id="2147483714" r:id="rId13"/>
    <p:sldLayoutId id="2147483715" r:id="rId14"/>
    <p:sldLayoutId id="2147483716" r:id="rId15"/>
    <p:sldLayoutId id="2147483717" r:id="rId16"/>
    <p:sldLayoutId id="2147483718" r:id="rId17"/>
    <p:sldLayoutId id="2147483719" r:id="rId18"/>
    <p:sldLayoutId id="2147483720" r:id="rId19"/>
    <p:sldLayoutId id="2147483721" r:id="rId20"/>
    <p:sldLayoutId id="2147483722" r:id="rId21"/>
    <p:sldLayoutId id="2147483723" r:id="rId22"/>
    <p:sldLayoutId id="2147483724" r:id="rId23"/>
    <p:sldLayoutId id="2147483725" r:id="rId24"/>
    <p:sldLayoutId id="2147483726" r:id="rId25"/>
    <p:sldLayoutId id="2147483727" r:id="rId26"/>
    <p:sldLayoutId id="2147483728" r:id="rId27"/>
    <p:sldLayoutId id="2147483729" r:id="rId28"/>
    <p:sldLayoutId id="2147483730" r:id="rId29"/>
    <p:sldLayoutId id="2147483731" r:id="rId30"/>
    <p:sldLayoutId id="2147483732" r:id="rId31"/>
    <p:sldLayoutId id="2147483733" r:id="rId32"/>
    <p:sldLayoutId id="2147483734" r:id="rId33"/>
    <p:sldLayoutId id="2147483735" r:id="rId34"/>
    <p:sldLayoutId id="2147483736" r:id="rId35"/>
    <p:sldLayoutId id="2147483737" r:id="rId36"/>
  </p:sldLayoutIdLst>
  <p:txStyles>
    <p:titleStyle>
      <a:lvl1pPr marL="717550" indent="0" algn="l" defTabSz="914400" rtl="0" eaLnBrk="1" latinLnBrk="0" hangingPunct="1">
        <a:lnSpc>
          <a:spcPct val="90000"/>
        </a:lnSpc>
        <a:spcBef>
          <a:spcPct val="0"/>
        </a:spcBef>
        <a:buNone/>
        <a:defRPr sz="2800" b="1" i="0" kern="1200">
          <a:solidFill>
            <a:schemeClr val="accent4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1000"/>
        </a:spcBef>
        <a:spcAft>
          <a:spcPts val="600"/>
        </a:spcAft>
        <a:buFont typeface="Arial" panose="020B0604020202020204" pitchFamily="34" charset="0"/>
        <a:buNone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457200" indent="0" algn="l" defTabSz="914400" rtl="0" eaLnBrk="1" latinLnBrk="0" hangingPunct="1">
        <a:lnSpc>
          <a:spcPct val="100000"/>
        </a:lnSpc>
        <a:spcBef>
          <a:spcPts val="1000"/>
        </a:spcBef>
        <a:spcAft>
          <a:spcPts val="600"/>
        </a:spcAft>
        <a:buFont typeface="Arial" panose="020B0604020202020204" pitchFamily="34" charset="0"/>
        <a:buNone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914400" indent="0" algn="l" defTabSz="914400" rtl="0" eaLnBrk="1" latinLnBrk="0" hangingPunct="1">
        <a:lnSpc>
          <a:spcPct val="100000"/>
        </a:lnSpc>
        <a:spcBef>
          <a:spcPts val="1000"/>
        </a:spcBef>
        <a:spcAft>
          <a:spcPts val="600"/>
        </a:spcAft>
        <a:buFont typeface="Arial" panose="020B0604020202020204" pitchFamily="34" charset="0"/>
        <a:buNone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371600" indent="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mailto:asa.kilden@myh.se" TargetMode="External"/><Relationship Id="rId2" Type="http://schemas.openxmlformats.org/officeDocument/2006/relationships/hyperlink" Target="mailto:carina.wilhelmsson@myh.se" TargetMode="External"/><Relationship Id="rId1" Type="http://schemas.openxmlformats.org/officeDocument/2006/relationships/slideLayout" Target="../slideLayouts/slideLayout7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sv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7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415C083-108D-39A8-246D-00A96033F72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E9C49E3-7D23-1E26-4BFD-91E79E7529B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18641" y="1618020"/>
            <a:ext cx="10466023" cy="1325593"/>
          </a:xfrm>
        </p:spPr>
        <p:txBody>
          <a:bodyPr>
            <a:noAutofit/>
          </a:bodyPr>
          <a:lstStyle/>
          <a:p>
            <a:br>
              <a:rPr lang="sv-SE" sz="4400" b="0">
                <a:ea typeface="Times New Roman" panose="02020603050405020304" pitchFamily="18" charset="0"/>
              </a:rPr>
            </a:br>
            <a:br>
              <a:rPr lang="sv-SE" sz="4400" b="0">
                <a:ea typeface="Times New Roman" panose="02020603050405020304" pitchFamily="18" charset="0"/>
              </a:rPr>
            </a:br>
            <a:r>
              <a:rPr lang="sv-SE" sz="4400" b="0">
                <a:ea typeface="Times New Roman" panose="02020603050405020304" pitchFamily="18" charset="0"/>
              </a:rPr>
              <a:t>Utveckling av nya kvalitetskriterier YH</a:t>
            </a:r>
            <a:br>
              <a:rPr lang="sv-SE" sz="3600">
                <a:ea typeface="Times New Roman" panose="02020603050405020304" pitchFamily="18" charset="0"/>
              </a:rPr>
            </a:br>
            <a:endParaRPr lang="sv-SE" sz="3600" b="0"/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1609FB0A-C7FC-4A13-4E89-6B77CCB9CA7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02809" y="4719478"/>
            <a:ext cx="9182271" cy="1202835"/>
          </a:xfrm>
        </p:spPr>
        <p:txBody>
          <a:bodyPr/>
          <a:lstStyle/>
          <a:p>
            <a:r>
              <a:rPr lang="sv-SE" dirty="0"/>
              <a:t>Enheten för kvalitetsgranskning och utbildningsfrågor</a:t>
            </a:r>
          </a:p>
          <a:p>
            <a:r>
              <a:rPr lang="sv-SE" dirty="0"/>
              <a:t>Carina Wilhelmsson och Åsa Kildén </a:t>
            </a:r>
          </a:p>
          <a:p>
            <a:r>
              <a:rPr lang="sv-SE" dirty="0"/>
              <a:t>YH Forum 2025-04-02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35765653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Platshållare för innehåll 3">
            <a:extLst>
              <a:ext uri="{FF2B5EF4-FFF2-40B4-BE49-F238E27FC236}">
                <a16:creationId xmlns:a16="http://schemas.microsoft.com/office/drawing/2014/main" id="{3DBA1B02-C99E-FEF3-BD22-1ABF354C15D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02846325"/>
              </p:ext>
            </p:extLst>
          </p:nvPr>
        </p:nvGraphicFramePr>
        <p:xfrm>
          <a:off x="698787" y="1566634"/>
          <a:ext cx="9423400" cy="4023360"/>
        </p:xfrm>
        <a:graphic>
          <a:graphicData uri="http://schemas.openxmlformats.org/drawingml/2006/table">
            <a:tbl>
              <a:tblPr firstRow="1" bandRow="1">
                <a:tableStyleId>{37CE84F3-28C3-443E-9E96-99CF82512B78}</a:tableStyleId>
              </a:tblPr>
              <a:tblGrid>
                <a:gridCol w="4711700">
                  <a:extLst>
                    <a:ext uri="{9D8B030D-6E8A-4147-A177-3AD203B41FA5}">
                      <a16:colId xmlns:a16="http://schemas.microsoft.com/office/drawing/2014/main" val="1019271374"/>
                    </a:ext>
                  </a:extLst>
                </a:gridCol>
                <a:gridCol w="4711700">
                  <a:extLst>
                    <a:ext uri="{9D8B030D-6E8A-4147-A177-3AD203B41FA5}">
                      <a16:colId xmlns:a16="http://schemas.microsoft.com/office/drawing/2014/main" val="2132854364"/>
                    </a:ext>
                  </a:extLst>
                </a:gridCol>
              </a:tblGrid>
              <a:tr h="370840">
                <a:tc gridSpan="2">
                  <a:txBody>
                    <a:bodyPr/>
                    <a:lstStyle/>
                    <a:p>
                      <a:pPr algn="ctr"/>
                      <a:endParaRPr lang="sv-SE" sz="2000" b="1"/>
                    </a:p>
                    <a:p>
                      <a:pPr algn="ctr"/>
                      <a:r>
                        <a:rPr lang="sv-SE" sz="2000" b="1"/>
                        <a:t>Utbildningen fyller sitt syfte</a:t>
                      </a:r>
                    </a:p>
                    <a:p>
                      <a:pPr algn="ctr"/>
                      <a:endParaRPr lang="sv-SE" sz="2000" b="1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1824707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sv-SE" sz="2000" b="1">
                        <a:solidFill>
                          <a:srgbClr val="233348"/>
                        </a:solidFill>
                      </a:endParaRPr>
                    </a:p>
                    <a:p>
                      <a:pPr algn="ctr"/>
                      <a:r>
                        <a:rPr lang="sv-SE" sz="2000" b="1">
                          <a:solidFill>
                            <a:srgbClr val="233348"/>
                          </a:solidFill>
                        </a:rPr>
                        <a:t>Arbetslivsanknytning</a:t>
                      </a:r>
                    </a:p>
                    <a:p>
                      <a:pPr algn="ctr"/>
                      <a:endParaRPr lang="sv-SE" sz="2000" b="1">
                        <a:solidFill>
                          <a:srgbClr val="233348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v-SE" sz="2000" b="1">
                        <a:solidFill>
                          <a:srgbClr val="233348"/>
                        </a:solidFill>
                      </a:endParaRPr>
                    </a:p>
                    <a:p>
                      <a:pPr algn="ctr"/>
                      <a:r>
                        <a:rPr lang="sv-SE" sz="2000" b="1">
                          <a:solidFill>
                            <a:srgbClr val="233348"/>
                          </a:solidFill>
                        </a:rPr>
                        <a:t>Ledningsgrupp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696215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sv-SE" sz="2000" b="1">
                        <a:solidFill>
                          <a:srgbClr val="233348"/>
                        </a:solidFill>
                      </a:endParaRPr>
                    </a:p>
                    <a:p>
                      <a:pPr algn="ctr"/>
                      <a:r>
                        <a:rPr lang="sv-SE" sz="2000" b="1">
                          <a:solidFill>
                            <a:srgbClr val="233348"/>
                          </a:solidFill>
                        </a:rPr>
                        <a:t>Planering, organisering &amp; resurssättning</a:t>
                      </a:r>
                    </a:p>
                    <a:p>
                      <a:pPr algn="ctr"/>
                      <a:endParaRPr lang="sv-SE" sz="2000" b="1">
                        <a:solidFill>
                          <a:srgbClr val="233348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sv-SE" sz="2000" b="1">
                        <a:solidFill>
                          <a:srgbClr val="233348"/>
                        </a:solidFill>
                      </a:endParaRPr>
                    </a:p>
                    <a:p>
                      <a:pPr algn="ctr"/>
                      <a:r>
                        <a:rPr lang="sv-SE" sz="2000" b="1">
                          <a:solidFill>
                            <a:srgbClr val="233348"/>
                          </a:solidFill>
                        </a:rPr>
                        <a:t>Systematiskt kvalitetsarbete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1994669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sv-SE" sz="2000" b="1">
                        <a:solidFill>
                          <a:srgbClr val="233348"/>
                        </a:solidFill>
                      </a:endParaRPr>
                    </a:p>
                    <a:p>
                      <a:pPr algn="ctr"/>
                      <a:r>
                        <a:rPr lang="sv-SE" sz="2000" b="1">
                          <a:solidFill>
                            <a:srgbClr val="233348"/>
                          </a:solidFill>
                        </a:rPr>
                        <a:t>Lärande &amp; undervisning</a:t>
                      </a:r>
                    </a:p>
                    <a:p>
                      <a:pPr algn="ctr"/>
                      <a:endParaRPr lang="sv-SE" sz="2000" b="1">
                        <a:solidFill>
                          <a:srgbClr val="233348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v-SE" sz="2000" b="1">
                        <a:solidFill>
                          <a:srgbClr val="233348"/>
                        </a:solidFill>
                      </a:endParaRPr>
                    </a:p>
                    <a:p>
                      <a:pPr algn="ctr"/>
                      <a:r>
                        <a:rPr lang="sv-SE" sz="2000" b="1">
                          <a:solidFill>
                            <a:srgbClr val="233348"/>
                          </a:solidFill>
                        </a:rPr>
                        <a:t>Lärande i arbete (LIA)</a:t>
                      </a:r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99354964"/>
                  </a:ext>
                </a:extLst>
              </a:tr>
            </a:tbl>
          </a:graphicData>
        </a:graphic>
      </p:graphicFrame>
      <p:sp>
        <p:nvSpPr>
          <p:cNvPr id="3" name="Rubrik 2">
            <a:extLst>
              <a:ext uri="{FF2B5EF4-FFF2-40B4-BE49-F238E27FC236}">
                <a16:creationId xmlns:a16="http://schemas.microsoft.com/office/drawing/2014/main" id="{15EC8A0A-0AEF-33B8-61DF-A4E9F59940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Rubrikerna för de 7 kvalitetskriterierna </a:t>
            </a:r>
          </a:p>
        </p:txBody>
      </p:sp>
    </p:spTree>
    <p:extLst>
      <p:ext uri="{BB962C8B-B14F-4D97-AF65-F5344CB8AC3E}">
        <p14:creationId xmlns:p14="http://schemas.microsoft.com/office/powerpoint/2010/main" val="387435804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innehåll 1">
            <a:extLst>
              <a:ext uri="{FF2B5EF4-FFF2-40B4-BE49-F238E27FC236}">
                <a16:creationId xmlns:a16="http://schemas.microsoft.com/office/drawing/2014/main" id="{AAC6C979-6716-C448-EA14-F887536BEC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32170" y="1356577"/>
            <a:ext cx="9503229" cy="4351338"/>
          </a:xfrm>
        </p:spPr>
        <p:txBody>
          <a:bodyPr/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sv-SE" sz="2400" dirty="0"/>
              <a:t>Arbetslivsanknytningen lyfts fram i separat kvalitetskriterium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sv-SE" sz="2400" dirty="0"/>
              <a:t>Hur väl utbildningen fyller sitt syfte i separat kriterium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sv-SE" sz="2400" dirty="0"/>
              <a:t>Utbildningens ledningsgrupp samlad i ett kvalitetskriterium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sv-SE" sz="2400" dirty="0"/>
              <a:t>Värdegrundsarbetet integrerat i flera kvalitetskriterier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sv-SE" sz="2400" dirty="0"/>
              <a:t>Läranderesultat i en kedja från utbildningens mål till undervisning och kunnande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sv-SE" sz="2400" dirty="0"/>
              <a:t>Vikten av hög grad av interaktion för lärande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sv-SE" sz="2400" dirty="0"/>
              <a:t>Systematiskt kvalitetsarbete som omfattar hela utbildningen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sv-SE" sz="2400" dirty="0"/>
              <a:t>Planering, </a:t>
            </a:r>
            <a:r>
              <a:rPr lang="sv-SE" sz="2400"/>
              <a:t>organisering och </a:t>
            </a:r>
            <a:r>
              <a:rPr lang="sv-SE" sz="2400" dirty="0"/>
              <a:t>resurssättning av hela utbildningen </a:t>
            </a:r>
          </a:p>
        </p:txBody>
      </p:sp>
      <p:sp>
        <p:nvSpPr>
          <p:cNvPr id="3" name="Rubrik 2">
            <a:extLst>
              <a:ext uri="{FF2B5EF4-FFF2-40B4-BE49-F238E27FC236}">
                <a16:creationId xmlns:a16="http://schemas.microsoft.com/office/drawing/2014/main" id="{85C91A4A-D027-C9CB-E71B-3EB1E169E6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6154"/>
            <a:ext cx="9503229" cy="720000"/>
          </a:xfrm>
        </p:spPr>
        <p:txBody>
          <a:bodyPr>
            <a:normAutofit/>
          </a:bodyPr>
          <a:lstStyle/>
          <a:p>
            <a:r>
              <a:rPr lang="sv-SE" dirty="0"/>
              <a:t>Ny indelning och gränsdragning</a:t>
            </a:r>
          </a:p>
        </p:txBody>
      </p:sp>
    </p:spTree>
    <p:extLst>
      <p:ext uri="{BB962C8B-B14F-4D97-AF65-F5344CB8AC3E}">
        <p14:creationId xmlns:p14="http://schemas.microsoft.com/office/powerpoint/2010/main" val="353902257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F8CB021-D423-8CDF-8E22-9656E81C222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innehåll 1">
            <a:extLst>
              <a:ext uri="{FF2B5EF4-FFF2-40B4-BE49-F238E27FC236}">
                <a16:creationId xmlns:a16="http://schemas.microsoft.com/office/drawing/2014/main" id="{BE0876DB-6106-48B4-936C-50EA9113D4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sv-SE" sz="2400" dirty="0"/>
              <a:t>Tydligare effekt i varje kriterium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sv-SE" sz="2400" dirty="0"/>
              <a:t>Alla kriterier följer samma struktur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sv-SE" sz="2400" dirty="0"/>
              <a:t>Tydligare mottagare av effekter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sv-SE" sz="2400" dirty="0"/>
              <a:t>Tydligare att utbildningsanordnaren är ansvarig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sv-SE" sz="2400" dirty="0"/>
              <a:t>Begreppen ALLA  har en viktig innebörd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sv-SE" dirty="0"/>
          </a:p>
        </p:txBody>
      </p:sp>
      <p:sp>
        <p:nvSpPr>
          <p:cNvPr id="3" name="Rubrik 2">
            <a:extLst>
              <a:ext uri="{FF2B5EF4-FFF2-40B4-BE49-F238E27FC236}">
                <a16:creationId xmlns:a16="http://schemas.microsoft.com/office/drawing/2014/main" id="{F076737B-DF6F-EA23-ACA5-57EC5CEA73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Ny utformning av kvalitetskriterierna </a:t>
            </a:r>
          </a:p>
        </p:txBody>
      </p:sp>
    </p:spTree>
    <p:extLst>
      <p:ext uri="{BB962C8B-B14F-4D97-AF65-F5344CB8AC3E}">
        <p14:creationId xmlns:p14="http://schemas.microsoft.com/office/powerpoint/2010/main" val="425632869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060BC6F-0487-6907-6892-2013FFB454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v-SE" dirty="0"/>
              <a:t>Tack </a:t>
            </a:r>
            <a:br>
              <a:rPr lang="sv-SE" dirty="0"/>
            </a:br>
            <a:br>
              <a:rPr lang="sv-SE" dirty="0"/>
            </a:br>
            <a:r>
              <a:rPr lang="sv-SE" sz="2800" b="0" dirty="0">
                <a:solidFill>
                  <a:schemeClr val="accent6">
                    <a:lumMod val="60000"/>
                    <a:lumOff val="40000"/>
                  </a:schemeClr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carina.wilhelmsson@myh.se</a:t>
            </a:r>
            <a:br>
              <a:rPr lang="sv-SE" sz="2800" b="0" dirty="0">
                <a:solidFill>
                  <a:schemeClr val="accent6">
                    <a:lumMod val="60000"/>
                    <a:lumOff val="40000"/>
                  </a:schemeClr>
                </a:solidFill>
              </a:rPr>
            </a:br>
            <a:r>
              <a:rPr lang="sv-SE" sz="2800" b="0" dirty="0">
                <a:solidFill>
                  <a:schemeClr val="accent6">
                    <a:lumMod val="60000"/>
                    <a:lumOff val="40000"/>
                  </a:schemeClr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asa.kilden@myh.se</a:t>
            </a:r>
            <a:r>
              <a:rPr lang="sv-SE" sz="2800" b="0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 </a:t>
            </a:r>
            <a:endParaRPr lang="sv-SE" b="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309005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innehåll 1">
            <a:extLst>
              <a:ext uri="{FF2B5EF4-FFF2-40B4-BE49-F238E27FC236}">
                <a16:creationId xmlns:a16="http://schemas.microsoft.com/office/drawing/2014/main" id="{036F6786-306A-50E7-6193-A0C2020C6E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sz="2000" b="0">
                <a:solidFill>
                  <a:schemeClr val="tx1"/>
                </a:solidFill>
              </a:rPr>
              <a:t>1 § lagen (2009:128) om yrkeshögskolan</a:t>
            </a:r>
            <a:br>
              <a:rPr lang="sv-SE" sz="2000">
                <a:solidFill>
                  <a:schemeClr val="tx1"/>
                </a:solidFill>
              </a:rPr>
            </a:br>
            <a:br>
              <a:rPr lang="sv-SE" sz="2000" b="0">
                <a:solidFill>
                  <a:schemeClr val="tx1"/>
                </a:solidFill>
              </a:rPr>
            </a:br>
            <a:r>
              <a:rPr lang="sv-SE" sz="2000" b="0">
                <a:solidFill>
                  <a:schemeClr val="tx1"/>
                </a:solidFill>
              </a:rPr>
              <a:t>Bestämmelserna i denna lag syftar till att inom yrkeshögskolan </a:t>
            </a:r>
            <a:br>
              <a:rPr lang="sv-SE" sz="2000" b="0">
                <a:solidFill>
                  <a:schemeClr val="tx1"/>
                </a:solidFill>
              </a:rPr>
            </a:br>
            <a:r>
              <a:rPr lang="sv-SE" sz="2000" b="0">
                <a:solidFill>
                  <a:schemeClr val="tx1"/>
                </a:solidFill>
              </a:rPr>
              <a:t>- säkerställa att eftergymnasiala yrkesutbildningar som </a:t>
            </a:r>
            <a:r>
              <a:rPr lang="sv-SE" sz="2000" b="1">
                <a:solidFill>
                  <a:schemeClr val="tx1"/>
                </a:solidFill>
              </a:rPr>
              <a:t>svarar mot arbetslivets behov</a:t>
            </a:r>
            <a:r>
              <a:rPr lang="sv-SE" sz="2000" b="0">
                <a:solidFill>
                  <a:schemeClr val="tx1"/>
                </a:solidFill>
              </a:rPr>
              <a:t> kommer till stånd,</a:t>
            </a:r>
            <a:br>
              <a:rPr lang="sv-SE" sz="2000" b="0">
                <a:solidFill>
                  <a:schemeClr val="tx1"/>
                </a:solidFill>
              </a:rPr>
            </a:br>
            <a:br>
              <a:rPr lang="sv-SE" sz="2000" b="0">
                <a:solidFill>
                  <a:schemeClr val="tx1"/>
                </a:solidFill>
              </a:rPr>
            </a:br>
            <a:r>
              <a:rPr lang="sv-SE" sz="2000" b="0">
                <a:solidFill>
                  <a:schemeClr val="tx1"/>
                </a:solidFill>
              </a:rPr>
              <a:t>- säkerställa att statens stöd för eftergymnasiala yrkesutbildningar fördelas effektivt,</a:t>
            </a:r>
            <a:br>
              <a:rPr lang="sv-SE" sz="2000" b="0">
                <a:solidFill>
                  <a:schemeClr val="tx1"/>
                </a:solidFill>
              </a:rPr>
            </a:br>
            <a:br>
              <a:rPr lang="sv-SE" sz="2000" b="0">
                <a:solidFill>
                  <a:schemeClr val="tx1"/>
                </a:solidFill>
              </a:rPr>
            </a:br>
            <a:r>
              <a:rPr lang="sv-SE" sz="2000" b="0">
                <a:solidFill>
                  <a:schemeClr val="tx1"/>
                </a:solidFill>
              </a:rPr>
              <a:t>- säkerställa att eftergymnasiala yrkesutbildningar </a:t>
            </a:r>
            <a:r>
              <a:rPr lang="sv-SE" sz="2000" b="1">
                <a:solidFill>
                  <a:schemeClr val="tx1"/>
                </a:solidFill>
              </a:rPr>
              <a:t>håller hög kvalitet</a:t>
            </a:r>
            <a:r>
              <a:rPr lang="sv-SE" sz="2000" b="0">
                <a:solidFill>
                  <a:schemeClr val="tx1"/>
                </a:solidFill>
              </a:rPr>
              <a:t>, och</a:t>
            </a:r>
            <a:br>
              <a:rPr lang="sv-SE" sz="2000" b="0">
                <a:solidFill>
                  <a:schemeClr val="tx1"/>
                </a:solidFill>
              </a:rPr>
            </a:br>
            <a:br>
              <a:rPr lang="sv-SE" sz="2000" b="0">
                <a:solidFill>
                  <a:schemeClr val="tx1"/>
                </a:solidFill>
              </a:rPr>
            </a:br>
            <a:r>
              <a:rPr lang="sv-SE" sz="2000" b="0">
                <a:solidFill>
                  <a:schemeClr val="tx1"/>
                </a:solidFill>
              </a:rPr>
              <a:t>- inom smala yrkesområden tillgodose behov av eftergymnasiala yrkesutbildningar som avses leda till förvärvsarbete för de studerande, eller till en ny nivå inom deras yrke.</a:t>
            </a:r>
            <a:br>
              <a:rPr lang="sv-SE" sz="2000" b="0">
                <a:solidFill>
                  <a:schemeClr val="tx1"/>
                </a:solidFill>
              </a:rPr>
            </a:br>
            <a:endParaRPr lang="sv-SE" sz="2000"/>
          </a:p>
        </p:txBody>
      </p:sp>
      <p:sp>
        <p:nvSpPr>
          <p:cNvPr id="3" name="Rubrik 2">
            <a:extLst>
              <a:ext uri="{FF2B5EF4-FFF2-40B4-BE49-F238E27FC236}">
                <a16:creationId xmlns:a16="http://schemas.microsoft.com/office/drawing/2014/main" id="{19ACB52F-6965-E1B1-CD32-0C4003AA6D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Portalparagrafen YHL §1</a:t>
            </a:r>
          </a:p>
        </p:txBody>
      </p:sp>
    </p:spTree>
    <p:extLst>
      <p:ext uri="{BB962C8B-B14F-4D97-AF65-F5344CB8AC3E}">
        <p14:creationId xmlns:p14="http://schemas.microsoft.com/office/powerpoint/2010/main" val="29205915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innehåll 1">
            <a:extLst>
              <a:ext uri="{FF2B5EF4-FFF2-40B4-BE49-F238E27FC236}">
                <a16:creationId xmlns:a16="http://schemas.microsoft.com/office/drawing/2014/main" id="{280A2859-923D-FF2F-F3FF-5AB99E6036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32171" y="1356577"/>
            <a:ext cx="9944996" cy="4351338"/>
          </a:xfrm>
        </p:spPr>
        <p:txBody>
          <a:bodyPr/>
          <a:lstStyle/>
          <a:p>
            <a:r>
              <a:rPr lang="sv-SE" sz="2400" dirty="0"/>
              <a:t>Med kvalitet avses hur väl verksamheten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sz="2400" dirty="0"/>
              <a:t>uppfyller mål, normer och riktlinjer specifika för utbildningarna,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sz="2400" dirty="0"/>
              <a:t>uppfyller andra mål, normer och riktlinjer som gäller för utbildningarna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sz="2400" dirty="0"/>
              <a:t>präglas av ett systematiskt kvalitetsarbete </a:t>
            </a:r>
          </a:p>
          <a:p>
            <a:endParaRPr lang="sv-SE" sz="2400" dirty="0"/>
          </a:p>
          <a:p>
            <a:r>
              <a:rPr lang="sv-SE" sz="2400" dirty="0"/>
              <a:t>MYH ska granska kvaliteten i utbildningarna inom yrkeshögskolan och granskningen ska utgå från kvalitetskriterier.  </a:t>
            </a:r>
            <a:br>
              <a:rPr lang="sv-SE" sz="2400" dirty="0"/>
            </a:br>
            <a:endParaRPr lang="sv-SE" sz="2400" dirty="0"/>
          </a:p>
        </p:txBody>
      </p:sp>
      <p:sp>
        <p:nvSpPr>
          <p:cNvPr id="3" name="Rubrik 2">
            <a:extLst>
              <a:ext uri="{FF2B5EF4-FFF2-40B4-BE49-F238E27FC236}">
                <a16:creationId xmlns:a16="http://schemas.microsoft.com/office/drawing/2014/main" id="{BBB858FB-C9DA-8209-013E-0732727AC7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Kvalitet – MYH definition </a:t>
            </a:r>
            <a:r>
              <a:rPr lang="sv-SE">
                <a:solidFill>
                  <a:srgbClr val="FFFFFF"/>
                </a:solidFill>
              </a:rPr>
              <a:t>och instruktion</a:t>
            </a:r>
          </a:p>
        </p:txBody>
      </p:sp>
    </p:spTree>
    <p:extLst>
      <p:ext uri="{BB962C8B-B14F-4D97-AF65-F5344CB8AC3E}">
        <p14:creationId xmlns:p14="http://schemas.microsoft.com/office/powerpoint/2010/main" val="11157194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6AF6B2D-ABD7-1846-2B21-98D165A270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>
                <a:solidFill>
                  <a:srgbClr val="FFFFFF"/>
                </a:solidFill>
              </a:rPr>
              <a:t>Utvecklingsarbetet</a:t>
            </a:r>
          </a:p>
        </p:txBody>
      </p:sp>
    </p:spTree>
    <p:extLst>
      <p:ext uri="{BB962C8B-B14F-4D97-AF65-F5344CB8AC3E}">
        <p14:creationId xmlns:p14="http://schemas.microsoft.com/office/powerpoint/2010/main" val="3956218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innehåll 1">
            <a:extLst>
              <a:ext uri="{FF2B5EF4-FFF2-40B4-BE49-F238E27FC236}">
                <a16:creationId xmlns:a16="http://schemas.microsoft.com/office/drawing/2014/main" id="{B056CDB9-AC69-D461-51FD-C820F73EFD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32170" y="1253331"/>
            <a:ext cx="10715017" cy="4351338"/>
          </a:xfrm>
        </p:spPr>
        <p:txBody>
          <a:bodyPr/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sv-SE" dirty="0"/>
              <a:t>Kartläggning, analys samt enhet Q systematiska kvalitetsarbete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sv-SE" dirty="0"/>
              <a:t>Input och workshop med olika målgrupper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sv-SE" dirty="0"/>
              <a:t>Urval och fem pilottest – februari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sv-SE" dirty="0"/>
              <a:t>Remiss externt och internt – april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sv-SE" dirty="0"/>
              <a:t>Revidera inför GD beslut – maj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sv-SE" dirty="0"/>
              <a:t>Start för nya kvalitetskriterier granskningsåret 2026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sv-SE" dirty="0"/>
              <a:t>Information om vilka utbildningar som är utvalda i </a:t>
            </a:r>
            <a:r>
              <a:rPr lang="sv-SE" dirty="0" err="1"/>
              <a:t>sept</a:t>
            </a:r>
            <a:r>
              <a:rPr lang="sv-SE" dirty="0"/>
              <a:t> 2025  </a:t>
            </a:r>
          </a:p>
        </p:txBody>
      </p:sp>
      <p:sp>
        <p:nvSpPr>
          <p:cNvPr id="3" name="Rubrik 2">
            <a:extLst>
              <a:ext uri="{FF2B5EF4-FFF2-40B4-BE49-F238E27FC236}">
                <a16:creationId xmlns:a16="http://schemas.microsoft.com/office/drawing/2014/main" id="{7331F65F-41D1-04A0-B355-CB59572659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Utforskande arbetssätt och olika faser</a:t>
            </a:r>
          </a:p>
        </p:txBody>
      </p:sp>
    </p:spTree>
    <p:extLst>
      <p:ext uri="{BB962C8B-B14F-4D97-AF65-F5344CB8AC3E}">
        <p14:creationId xmlns:p14="http://schemas.microsoft.com/office/powerpoint/2010/main" val="9625049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A91C5B2-95BB-C565-1C9A-A8899AECB8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Styrkor och utmaningar</a:t>
            </a:r>
            <a:br>
              <a:rPr lang="sv-SE"/>
            </a:br>
            <a:r>
              <a:rPr lang="sv-SE" sz="3200"/>
              <a:t>- erfarenheter från kvalitetsgranskningar </a:t>
            </a:r>
          </a:p>
        </p:txBody>
      </p:sp>
    </p:spTree>
    <p:extLst>
      <p:ext uri="{BB962C8B-B14F-4D97-AF65-F5344CB8AC3E}">
        <p14:creationId xmlns:p14="http://schemas.microsoft.com/office/powerpoint/2010/main" val="15656000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innehåll 1">
            <a:extLst>
              <a:ext uri="{FF2B5EF4-FFF2-40B4-BE49-F238E27FC236}">
                <a16:creationId xmlns:a16="http://schemas.microsoft.com/office/drawing/2014/main" id="{66285E2A-39A0-C2C1-A17C-E50C896BBA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32172" y="1253331"/>
            <a:ext cx="9250814" cy="4351338"/>
          </a:xfrm>
        </p:spPr>
        <p:txBody>
          <a:bodyPr/>
          <a:lstStyle/>
          <a:p>
            <a:endParaRPr lang="sv-SE" sz="12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sz="2000" dirty="0"/>
              <a:t>Uppföljnings- och analysarbete samt åtgärder för långsiktig förbättring av resultat och effekt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sz="2000" dirty="0"/>
              <a:t>Målsättningar för ledningsgruppens arbete                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sz="2000" dirty="0"/>
              <a:t>Dokumentation av det systematiska kvalitetsarbetet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sz="2000" dirty="0"/>
              <a:t>Deltagande på ledningsgruppsmöten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sz="2000" dirty="0">
                <a:ea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sv-SE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illräckligt många kvalificerade LIA-platser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sz="2000" dirty="0">
                <a:ea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sv-SE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rbetslivets bidrag i undervisningen (gästföreläsningar, studiebesök…)</a:t>
            </a:r>
            <a:endParaRPr lang="sv-SE" sz="2000" dirty="0"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sv-SE" sz="1600" dirty="0"/>
          </a:p>
          <a:p>
            <a:pPr marL="457200" indent="-457200">
              <a:buFont typeface="Arial" panose="020B0604020202020204" pitchFamily="34" charset="0"/>
              <a:buChar char="•"/>
            </a:pPr>
            <a:endParaRPr lang="sv-SE" sz="2000" dirty="0"/>
          </a:p>
          <a:p>
            <a:endParaRPr lang="sv-SE" dirty="0"/>
          </a:p>
        </p:txBody>
      </p:sp>
      <p:sp>
        <p:nvSpPr>
          <p:cNvPr id="3" name="Rubrik 2">
            <a:extLst>
              <a:ext uri="{FF2B5EF4-FFF2-40B4-BE49-F238E27FC236}">
                <a16:creationId xmlns:a16="http://schemas.microsoft.com/office/drawing/2014/main" id="{2EDD1B50-A34F-5806-DBD8-00F600AD96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Många förbättringsområden inom </a:t>
            </a:r>
          </a:p>
        </p:txBody>
      </p:sp>
    </p:spTree>
    <p:extLst>
      <p:ext uri="{BB962C8B-B14F-4D97-AF65-F5344CB8AC3E}">
        <p14:creationId xmlns:p14="http://schemas.microsoft.com/office/powerpoint/2010/main" val="123311853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FDB8926-338A-F5C0-BB30-9067E1505B2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50FE1D8-1C3C-79EC-6657-548D75CEE1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1428" y="705894"/>
            <a:ext cx="11125401" cy="1754326"/>
          </a:xfrm>
        </p:spPr>
        <p:txBody>
          <a:bodyPr>
            <a:noAutofit/>
          </a:bodyPr>
          <a:lstStyle/>
          <a:p>
            <a:pPr algn="l"/>
            <a:br>
              <a:rPr lang="en-US" sz="3200" b="0" dirty="0"/>
            </a:br>
            <a:br>
              <a:rPr lang="en-US" sz="3200" b="0" dirty="0"/>
            </a:br>
            <a:br>
              <a:rPr lang="en-US" sz="3200" b="0" dirty="0"/>
            </a:br>
            <a:br>
              <a:rPr lang="en-US" sz="3200" b="0" dirty="0"/>
            </a:br>
            <a:br>
              <a:rPr lang="en-US" sz="3200" b="0" dirty="0"/>
            </a:br>
            <a:br>
              <a:rPr lang="en-US" sz="3200" b="0" dirty="0"/>
            </a:br>
            <a:br>
              <a:rPr lang="en-US" sz="3200" b="0" dirty="0"/>
            </a:br>
            <a:br>
              <a:rPr lang="en-US" sz="3200" b="0" dirty="0"/>
            </a:br>
            <a:r>
              <a:rPr lang="en-US" sz="4400" b="0" dirty="0"/>
              <a:t>Vad </a:t>
            </a:r>
            <a:r>
              <a:rPr lang="en-US" sz="4400" b="0" dirty="0" err="1"/>
              <a:t>synliggör</a:t>
            </a:r>
            <a:r>
              <a:rPr lang="en-US" sz="4400" b="0" dirty="0"/>
              <a:t> </a:t>
            </a:r>
            <a:r>
              <a:rPr lang="en-US" sz="4400" b="0" dirty="0" err="1"/>
              <a:t>hög</a:t>
            </a:r>
            <a:r>
              <a:rPr lang="en-US" sz="4400" b="0" dirty="0"/>
              <a:t> </a:t>
            </a:r>
            <a:r>
              <a:rPr lang="en-US" sz="4400" b="0" dirty="0" err="1"/>
              <a:t>kvalitet</a:t>
            </a:r>
            <a:r>
              <a:rPr lang="en-US" sz="4400" b="0" dirty="0"/>
              <a:t>?</a:t>
            </a:r>
            <a:br>
              <a:rPr lang="en-US" sz="4400" b="0" dirty="0"/>
            </a:br>
            <a:br>
              <a:rPr lang="en-US" sz="4400" b="0" dirty="0"/>
            </a:br>
            <a:r>
              <a:rPr lang="en-US" sz="4400" b="0" dirty="0"/>
              <a:t>Hur </a:t>
            </a:r>
            <a:r>
              <a:rPr lang="en-US" sz="4400" b="0" dirty="0" err="1"/>
              <a:t>får</a:t>
            </a:r>
            <a:r>
              <a:rPr lang="en-US" sz="4400" b="0" dirty="0"/>
              <a:t> vi </a:t>
            </a:r>
            <a:r>
              <a:rPr lang="en-US" sz="4400" b="0" dirty="0" err="1"/>
              <a:t>kvalitetskriterierna</a:t>
            </a:r>
            <a:r>
              <a:rPr lang="en-US" sz="4400" b="0" dirty="0"/>
              <a:t> </a:t>
            </a:r>
            <a:r>
              <a:rPr lang="en-US" sz="4400" b="0" dirty="0" err="1"/>
              <a:t>att</a:t>
            </a:r>
            <a:r>
              <a:rPr lang="en-US" sz="4400" b="0" dirty="0"/>
              <a:t> </a:t>
            </a:r>
            <a:r>
              <a:rPr lang="en-US" sz="4400" b="0" dirty="0" err="1"/>
              <a:t>hänga</a:t>
            </a:r>
            <a:r>
              <a:rPr lang="en-US" sz="4400" b="0" dirty="0"/>
              <a:t> </a:t>
            </a:r>
            <a:r>
              <a:rPr lang="en-US" sz="4400" b="0" dirty="0" err="1"/>
              <a:t>ihop</a:t>
            </a:r>
            <a:r>
              <a:rPr lang="en-US" sz="4400" b="0" dirty="0"/>
              <a:t> </a:t>
            </a:r>
            <a:r>
              <a:rPr lang="en-US" sz="4400" b="0" dirty="0" err="1"/>
              <a:t>och</a:t>
            </a:r>
            <a:r>
              <a:rPr lang="en-US" sz="4400" b="0" dirty="0"/>
              <a:t> </a:t>
            </a:r>
            <a:r>
              <a:rPr lang="en-US" sz="4400" b="0" dirty="0" err="1"/>
              <a:t>bilda</a:t>
            </a:r>
            <a:r>
              <a:rPr lang="en-US" sz="4400" b="0" dirty="0"/>
              <a:t> </a:t>
            </a:r>
            <a:r>
              <a:rPr lang="en-US" sz="4400" b="0" dirty="0" err="1"/>
              <a:t>en</a:t>
            </a:r>
            <a:r>
              <a:rPr lang="en-US" sz="4400" b="0" dirty="0"/>
              <a:t> </a:t>
            </a:r>
            <a:r>
              <a:rPr lang="en-US" sz="4400" b="0" dirty="0" err="1"/>
              <a:t>helhet</a:t>
            </a:r>
            <a:r>
              <a:rPr lang="en-US" sz="4400" b="0" dirty="0"/>
              <a:t> </a:t>
            </a:r>
            <a:r>
              <a:rPr lang="en-US" sz="4400" b="0" dirty="0" err="1"/>
              <a:t>som</a:t>
            </a:r>
            <a:r>
              <a:rPr lang="en-US" sz="4400" b="0" dirty="0"/>
              <a:t> </a:t>
            </a:r>
            <a:r>
              <a:rPr lang="en-US" sz="4400" b="0" dirty="0" err="1"/>
              <a:t>även</a:t>
            </a:r>
            <a:r>
              <a:rPr lang="en-US" sz="4400" b="0" dirty="0"/>
              <a:t> </a:t>
            </a:r>
            <a:r>
              <a:rPr lang="en-US" sz="4400" b="0" dirty="0" err="1"/>
              <a:t>kan</a:t>
            </a:r>
            <a:r>
              <a:rPr lang="en-US" sz="4400" b="0" dirty="0"/>
              <a:t> </a:t>
            </a:r>
            <a:r>
              <a:rPr lang="en-US" sz="4400" b="0" dirty="0" err="1"/>
              <a:t>bli</a:t>
            </a:r>
            <a:r>
              <a:rPr lang="en-US" sz="4400" b="0" dirty="0"/>
              <a:t> </a:t>
            </a:r>
            <a:r>
              <a:rPr lang="en-US" sz="4400" b="0" dirty="0" err="1"/>
              <a:t>kvalitetsdrivande</a:t>
            </a:r>
            <a:r>
              <a:rPr lang="en-US" sz="4400" b="0" dirty="0"/>
              <a:t>?</a:t>
            </a:r>
            <a:endParaRPr lang="sv-SE" sz="4400" b="0" dirty="0"/>
          </a:p>
        </p:txBody>
      </p:sp>
    </p:spTree>
    <p:extLst>
      <p:ext uri="{BB962C8B-B14F-4D97-AF65-F5344CB8AC3E}">
        <p14:creationId xmlns:p14="http://schemas.microsoft.com/office/powerpoint/2010/main" val="158453727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D468416-9819-BCE4-D6A9-6953E51E03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5A7561A-A28D-C613-2187-D62E3C98A8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6295" y="2551837"/>
            <a:ext cx="10651675" cy="1754326"/>
          </a:xfrm>
        </p:spPr>
        <p:txBody>
          <a:bodyPr>
            <a:normAutofit fontScale="90000"/>
          </a:bodyPr>
          <a:lstStyle/>
          <a:p>
            <a:pPr algn="l"/>
            <a:r>
              <a:rPr lang="sv-SE" dirty="0"/>
              <a:t>Vad är skillnaden?</a:t>
            </a:r>
            <a:br>
              <a:rPr lang="sv-SE" dirty="0"/>
            </a:br>
            <a:r>
              <a:rPr lang="sv-SE" sz="2700" b="0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- Från 12 till 7 kvalitetskriterier</a:t>
            </a:r>
            <a:br>
              <a:rPr lang="sv-SE" sz="2700" b="0" dirty="0">
                <a:solidFill>
                  <a:schemeClr val="accent6">
                    <a:lumMod val="60000"/>
                    <a:lumOff val="40000"/>
                  </a:schemeClr>
                </a:solidFill>
              </a:rPr>
            </a:br>
            <a:r>
              <a:rPr lang="sv-SE" sz="2700" b="0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- Ny indelning och gränsdragning mellan olika kvalitetskriterier</a:t>
            </a:r>
            <a:br>
              <a:rPr lang="sv-SE" sz="2700" b="0" dirty="0">
                <a:solidFill>
                  <a:schemeClr val="accent6">
                    <a:lumMod val="60000"/>
                    <a:lumOff val="40000"/>
                  </a:schemeClr>
                </a:solidFill>
              </a:rPr>
            </a:br>
            <a:r>
              <a:rPr lang="sv-SE" sz="2700" b="0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- Ny utformning av kvalitetskriterierna </a:t>
            </a:r>
            <a:endParaRPr lang="sv-SE" sz="27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4" name="Bild 3" descr="Pilcirkel med hel fyllning">
            <a:extLst>
              <a:ext uri="{FF2B5EF4-FFF2-40B4-BE49-F238E27FC236}">
                <a16:creationId xmlns:a16="http://schemas.microsoft.com/office/drawing/2014/main" id="{880BDC43-0AEE-351B-3D1B-F8A6B03B68A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479828" y="1073463"/>
            <a:ext cx="2727019" cy="27270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691959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MYH 2019">
      <a:dk1>
        <a:srgbClr val="000000"/>
      </a:dk1>
      <a:lt1>
        <a:srgbClr val="F4F1EB"/>
      </a:lt1>
      <a:dk2>
        <a:srgbClr val="1F497D"/>
      </a:dk2>
      <a:lt2>
        <a:srgbClr val="F2F2F2"/>
      </a:lt2>
      <a:accent1>
        <a:srgbClr val="4C638D"/>
      </a:accent1>
      <a:accent2>
        <a:srgbClr val="A3C5F2"/>
      </a:accent2>
      <a:accent3>
        <a:srgbClr val="233348"/>
      </a:accent3>
      <a:accent4>
        <a:srgbClr val="F4F1EB"/>
      </a:accent4>
      <a:accent5>
        <a:srgbClr val="F0DE96"/>
      </a:accent5>
      <a:accent6>
        <a:srgbClr val="F8EE5C"/>
      </a:accent6>
      <a:hlink>
        <a:srgbClr val="386DBD"/>
      </a:hlink>
      <a:folHlink>
        <a:srgbClr val="7D5660"/>
      </a:folHlink>
    </a:clrScheme>
    <a:fontScheme name="Office-tem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AF2DEC86-41F3-47FD-9AA5-620080C70D5D}" vid="{80AA6D8E-0D90-465D-83E2-8874079AFE99}"/>
    </a:ext>
  </a:extLst>
</a:theme>
</file>

<file path=ppt/theme/theme2.xml><?xml version="1.0" encoding="utf-8"?>
<a:theme xmlns:a="http://schemas.openxmlformats.org/drawingml/2006/main" name="1_Office-tema">
  <a:themeElements>
    <a:clrScheme name="MYH 2019">
      <a:dk1>
        <a:srgbClr val="000000"/>
      </a:dk1>
      <a:lt1>
        <a:srgbClr val="F4F1EB"/>
      </a:lt1>
      <a:dk2>
        <a:srgbClr val="1F497D"/>
      </a:dk2>
      <a:lt2>
        <a:srgbClr val="F2F2F2"/>
      </a:lt2>
      <a:accent1>
        <a:srgbClr val="4C638D"/>
      </a:accent1>
      <a:accent2>
        <a:srgbClr val="A3C5F2"/>
      </a:accent2>
      <a:accent3>
        <a:srgbClr val="233348"/>
      </a:accent3>
      <a:accent4>
        <a:srgbClr val="F4F1EB"/>
      </a:accent4>
      <a:accent5>
        <a:srgbClr val="F0DE96"/>
      </a:accent5>
      <a:accent6>
        <a:srgbClr val="F8EE5C"/>
      </a:accent6>
      <a:hlink>
        <a:srgbClr val="386DBD"/>
      </a:hlink>
      <a:folHlink>
        <a:srgbClr val="7D5660"/>
      </a:folHlink>
    </a:clrScheme>
    <a:fontScheme name="Office-tem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YH_PPT-mall_2019-Kortad" id="{AD40C000-9ACA-44E4-9FD0-8A5313F92337}" vid="{9C815990-3D77-4317-A979-3FC70261C092}"/>
    </a:ext>
  </a:extLst>
</a:theme>
</file>

<file path=ppt/theme/theme3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4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1b3e93b8-9270-49da-87c2-81964eccddc5" xsi:nil="true"/>
    <lcf76f155ced4ddcb4097134ff3c332f xmlns="a68ce32b-e082-4616-b464-188a5e959696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79D7247C0D23A34B9695330717618A36" ma:contentTypeVersion="11" ma:contentTypeDescription="Skapa ett nytt dokument." ma:contentTypeScope="" ma:versionID="fd4a234b6787f62a43e2a84361fc91f4">
  <xsd:schema xmlns:xsd="http://www.w3.org/2001/XMLSchema" xmlns:xs="http://www.w3.org/2001/XMLSchema" xmlns:p="http://schemas.microsoft.com/office/2006/metadata/properties" xmlns:ns2="a68ce32b-e082-4616-b464-188a5e959696" xmlns:ns3="1b3e93b8-9270-49da-87c2-81964eccddc5" targetNamespace="http://schemas.microsoft.com/office/2006/metadata/properties" ma:root="true" ma:fieldsID="efd1a89e8524b557dab8e605cc3b7e3a" ns2:_="" ns3:_="">
    <xsd:import namespace="a68ce32b-e082-4616-b464-188a5e959696"/>
    <xsd:import namespace="1b3e93b8-9270-49da-87c2-81964eccddc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68ce32b-e082-4616-b464-188a5e95969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Bildmarkeringar" ma:readOnly="false" ma:fieldId="{5cf76f15-5ced-4ddc-b409-7134ff3c332f}" ma:taxonomyMulti="true" ma:sspId="f072bf2e-5c25-4eda-9502-85e36565da9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b3e93b8-9270-49da-87c2-81964eccddc5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e66e296c-d38e-4832-adb3-22b9728fed28}" ma:internalName="TaxCatchAll" ma:showField="CatchAllData" ma:web="1b3e93b8-9270-49da-87c2-81964eccddc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ehållstyp"/>
        <xsd:element ref="dc:title" minOccurs="0" maxOccurs="1" ma:index="4" ma:displayName="Rubrik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996CE9CE-016E-4E3A-AA27-6093251649BD}">
  <ds:schemaRefs>
    <ds:schemaRef ds:uri="a68ce32b-e082-4616-b464-188a5e959696"/>
    <ds:schemaRef ds:uri="http://www.w3.org/XML/1998/namespace"/>
    <ds:schemaRef ds:uri="http://schemas.microsoft.com/office/2006/documentManagement/types"/>
    <ds:schemaRef ds:uri="http://schemas.microsoft.com/office/2006/metadata/properties"/>
    <ds:schemaRef ds:uri="http://purl.org/dc/elements/1.1/"/>
    <ds:schemaRef ds:uri="http://purl.org/dc/dcmitype/"/>
    <ds:schemaRef ds:uri="http://schemas.microsoft.com/office/infopath/2007/PartnerControls"/>
    <ds:schemaRef ds:uri="1b3e93b8-9270-49da-87c2-81964eccddc5"/>
    <ds:schemaRef ds:uri="http://schemas.openxmlformats.org/package/2006/metadata/core-properties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AC76EA89-394E-4C93-81CE-C038A8DD986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D0592A14-F711-490D-919D-F6C018569A91}">
  <ds:schemaRefs>
    <ds:schemaRef ds:uri="1b3e93b8-9270-49da-87c2-81964eccddc5"/>
    <ds:schemaRef ds:uri="a68ce32b-e082-4616-b464-188a5e959696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Myh_mall_ppt</Template>
  <TotalTime>136</TotalTime>
  <Words>467</Words>
  <Application>Microsoft Office PowerPoint</Application>
  <PresentationFormat>Bredbild</PresentationFormat>
  <Paragraphs>67</Paragraphs>
  <Slides>13</Slides>
  <Notes>2</Notes>
  <HiddenSlides>0</HiddenSlides>
  <MMClips>0</MMClips>
  <ScaleCrop>false</ScaleCrop>
  <HeadingPairs>
    <vt:vector size="6" baseType="variant">
      <vt:variant>
        <vt:lpstr>Använt teckensnitt</vt:lpstr>
      </vt:variant>
      <vt:variant>
        <vt:i4>4</vt:i4>
      </vt:variant>
      <vt:variant>
        <vt:lpstr>Tema</vt:lpstr>
      </vt:variant>
      <vt:variant>
        <vt:i4>2</vt:i4>
      </vt:variant>
      <vt:variant>
        <vt:lpstr>Bildrubriker</vt:lpstr>
      </vt:variant>
      <vt:variant>
        <vt:i4>13</vt:i4>
      </vt:variant>
    </vt:vector>
  </HeadingPairs>
  <TitlesOfParts>
    <vt:vector size="19" baseType="lpstr">
      <vt:lpstr>Aptos</vt:lpstr>
      <vt:lpstr>Arial</vt:lpstr>
      <vt:lpstr>Calibri</vt:lpstr>
      <vt:lpstr>Times New Roman</vt:lpstr>
      <vt:lpstr>Office-tema</vt:lpstr>
      <vt:lpstr>1_Office-tema</vt:lpstr>
      <vt:lpstr>  Utveckling av nya kvalitetskriterier YH </vt:lpstr>
      <vt:lpstr>Portalparagrafen YHL §1</vt:lpstr>
      <vt:lpstr>Kvalitet – MYH definition och instruktion</vt:lpstr>
      <vt:lpstr>Utvecklingsarbetet</vt:lpstr>
      <vt:lpstr>Utforskande arbetssätt och olika faser</vt:lpstr>
      <vt:lpstr>Styrkor och utmaningar - erfarenheter från kvalitetsgranskningar </vt:lpstr>
      <vt:lpstr>Många förbättringsområden inom </vt:lpstr>
      <vt:lpstr>        Vad synliggör hög kvalitet?  Hur får vi kvalitetskriterierna att hänga ihop och bilda en helhet som även kan bli kvalitetsdrivande?</vt:lpstr>
      <vt:lpstr>Vad är skillnaden? - Från 12 till 7 kvalitetskriterier - Ny indelning och gränsdragning mellan olika kvalitetskriterier - Ny utformning av kvalitetskriterierna </vt:lpstr>
      <vt:lpstr>Rubrikerna för de 7 kvalitetskriterierna </vt:lpstr>
      <vt:lpstr>Ny indelning och gränsdragning</vt:lpstr>
      <vt:lpstr>Ny utformning av kvalitetskriterierna </vt:lpstr>
      <vt:lpstr>Tack   carina.wilhelmsson@myh.se asa.kilden@myh.se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Information om uppdrag gällande utveckling av nya kvalitetskriterier för kvalitetsgranskning av utbildning inom yrkeshögskolan</dc:title>
  <dc:creator>Carina Wilhelmsson</dc:creator>
  <cp:lastModifiedBy>Carina Wilhelmsson</cp:lastModifiedBy>
  <cp:revision>2</cp:revision>
  <cp:lastPrinted>2024-09-11T12:49:29Z</cp:lastPrinted>
  <dcterms:created xsi:type="dcterms:W3CDTF">2024-06-04T06:59:32Z</dcterms:created>
  <dcterms:modified xsi:type="dcterms:W3CDTF">2025-03-30T19:04:40Z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0x01010079D7247C0D23A34B9695330717618A36</vt:lpwstr>
  </property>
  <property fmtid="{D5CDD505-2E9C-101B-9397-08002B2CF9AE}" pid="3" name="MediaServiceImageTags">
    <vt:lpwstr/>
  </property>
</Properties>
</file>