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9.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36.jpg" ContentType="image/jpeg"/>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737" r:id="rId5"/>
  </p:sldMasterIdLst>
  <p:notesMasterIdLst>
    <p:notesMasterId r:id="rId31"/>
  </p:notesMasterIdLst>
  <p:handoutMasterIdLst>
    <p:handoutMasterId r:id="rId32"/>
  </p:handoutMasterIdLst>
  <p:sldIdLst>
    <p:sldId id="420" r:id="rId6"/>
    <p:sldId id="4258" r:id="rId7"/>
    <p:sldId id="271" r:id="rId8"/>
    <p:sldId id="312" r:id="rId9"/>
    <p:sldId id="275" r:id="rId10"/>
    <p:sldId id="4424" r:id="rId11"/>
    <p:sldId id="4196" r:id="rId12"/>
    <p:sldId id="4267" r:id="rId13"/>
    <p:sldId id="4268" r:id="rId14"/>
    <p:sldId id="4408" r:id="rId15"/>
    <p:sldId id="4428" r:id="rId16"/>
    <p:sldId id="4427" r:id="rId17"/>
    <p:sldId id="4412" r:id="rId18"/>
    <p:sldId id="300" r:id="rId19"/>
    <p:sldId id="4394" r:id="rId20"/>
    <p:sldId id="4420" r:id="rId21"/>
    <p:sldId id="4425" r:id="rId22"/>
    <p:sldId id="261" r:id="rId23"/>
    <p:sldId id="4429" r:id="rId24"/>
    <p:sldId id="4419" r:id="rId25"/>
    <p:sldId id="262" r:id="rId26"/>
    <p:sldId id="4422" r:id="rId27"/>
    <p:sldId id="4426" r:id="rId28"/>
    <p:sldId id="4431" r:id="rId29"/>
    <p:sldId id="258" r:id="rId3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8F4B0A-3AC1-4D67-7633-2A9E07C92660}" name="Johan Lindahl" initials="JL" userId="S::johan.lindahl@myh.se::0a34298c-6c62-4e84-8823-ac9293728b30" providerId="AD"/>
  <p188:author id="{E78F6E37-86BD-7980-E4ED-16FC20DBFE69}" name="Magnus Wallerå" initials="MW" userId="S::magnus.wallera@myh.se::118bac04-c6d0-4237-9e54-8047410013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AFCC"/>
    <a:srgbClr val="233348"/>
    <a:srgbClr val="4C638D"/>
    <a:srgbClr val="F4F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E4D31-5422-4169-9BF3-699A662580FA}" v="58" dt="2025-04-01T14:18:40.075"/>
    <p1510:client id="{F947CCFD-298B-4D76-AD1D-86078961394B}" v="120" dt="2025-04-01T16:07:58.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88" autoAdjust="0"/>
  </p:normalViewPr>
  <p:slideViewPr>
    <p:cSldViewPr snapToGrid="0">
      <p:cViewPr varScale="1">
        <p:scale>
          <a:sx n="86" d="100"/>
          <a:sy n="86" d="100"/>
        </p:scale>
        <p:origin x="1518" y="300"/>
      </p:cViewPr>
      <p:guideLst>
        <p:guide orient="horz" pos="2160"/>
        <p:guide pos="3840"/>
      </p:guideLst>
    </p:cSldViewPr>
  </p:slideViewPr>
  <p:notesTextViewPr>
    <p:cViewPr>
      <p:scale>
        <a:sx n="1" d="1"/>
        <a:sy n="1" d="1"/>
      </p:scale>
      <p:origin x="0" y="0"/>
    </p:cViewPr>
  </p:notesTextViewPr>
  <p:sorterViewPr>
    <p:cViewPr>
      <p:scale>
        <a:sx n="100" d="100"/>
        <a:sy n="100" d="100"/>
      </p:scale>
      <p:origin x="0" y="-76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Lindahl" userId="0a34298c-6c62-4e84-8823-ac9293728b30" providerId="ADAL" clId="{63BE4D31-5422-4169-9BF3-699A662580FA}"/>
    <pc:docChg chg="undo custSel addSld delSld modSld sldOrd">
      <pc:chgData name="Johan Lindahl" userId="0a34298c-6c62-4e84-8823-ac9293728b30" providerId="ADAL" clId="{63BE4D31-5422-4169-9BF3-699A662580FA}" dt="2025-04-01T14:19:58.298" v="1185" actId="207"/>
      <pc:docMkLst>
        <pc:docMk/>
      </pc:docMkLst>
      <pc:sldChg chg="add del">
        <pc:chgData name="Johan Lindahl" userId="0a34298c-6c62-4e84-8823-ac9293728b30" providerId="ADAL" clId="{63BE4D31-5422-4169-9BF3-699A662580FA}" dt="2025-04-01T11:37:08.469" v="679" actId="2696"/>
        <pc:sldMkLst>
          <pc:docMk/>
          <pc:sldMk cId="1686954989" sldId="260"/>
        </pc:sldMkLst>
      </pc:sldChg>
      <pc:sldChg chg="modSp add mod ord">
        <pc:chgData name="Johan Lindahl" userId="0a34298c-6c62-4e84-8823-ac9293728b30" providerId="ADAL" clId="{63BE4D31-5422-4169-9BF3-699A662580FA}" dt="2025-04-01T14:11:19.315" v="1080"/>
        <pc:sldMkLst>
          <pc:docMk/>
          <pc:sldMk cId="514749798" sldId="261"/>
        </pc:sldMkLst>
        <pc:graphicFrameChg chg="mod">
          <ac:chgData name="Johan Lindahl" userId="0a34298c-6c62-4e84-8823-ac9293728b30" providerId="ADAL" clId="{63BE4D31-5422-4169-9BF3-699A662580FA}" dt="2025-04-01T11:38:27.174" v="691" actId="1036"/>
          <ac:graphicFrameMkLst>
            <pc:docMk/>
            <pc:sldMk cId="514749798" sldId="261"/>
            <ac:graphicFrameMk id="4" creationId="{E7794661-FB5C-39B3-4E3A-B66AAD9DDF89}"/>
          </ac:graphicFrameMkLst>
        </pc:graphicFrameChg>
      </pc:sldChg>
      <pc:sldChg chg="add">
        <pc:chgData name="Johan Lindahl" userId="0a34298c-6c62-4e84-8823-ac9293728b30" providerId="ADAL" clId="{63BE4D31-5422-4169-9BF3-699A662580FA}" dt="2025-04-01T06:02:50.584" v="240"/>
        <pc:sldMkLst>
          <pc:docMk/>
          <pc:sldMk cId="495985396" sldId="275"/>
        </pc:sldMkLst>
      </pc:sldChg>
      <pc:sldChg chg="modSp mod">
        <pc:chgData name="Johan Lindahl" userId="0a34298c-6c62-4e84-8823-ac9293728b30" providerId="ADAL" clId="{63BE4D31-5422-4169-9BF3-699A662580FA}" dt="2025-04-01T11:25:08.207" v="630" actId="20577"/>
        <pc:sldMkLst>
          <pc:docMk/>
          <pc:sldMk cId="2002106478" sldId="420"/>
        </pc:sldMkLst>
        <pc:spChg chg="mod">
          <ac:chgData name="Johan Lindahl" userId="0a34298c-6c62-4e84-8823-ac9293728b30" providerId="ADAL" clId="{63BE4D31-5422-4169-9BF3-699A662580FA}" dt="2025-04-01T11:25:08.207" v="630" actId="20577"/>
          <ac:spMkLst>
            <pc:docMk/>
            <pc:sldMk cId="2002106478" sldId="420"/>
            <ac:spMk id="2" creationId="{FEBB4586-513E-40EE-B183-C3C4FA1E0122}"/>
          </ac:spMkLst>
        </pc:spChg>
        <pc:spChg chg="mod">
          <ac:chgData name="Johan Lindahl" userId="0a34298c-6c62-4e84-8823-ac9293728b30" providerId="ADAL" clId="{63BE4D31-5422-4169-9BF3-699A662580FA}" dt="2025-03-31T09:21:31.206" v="49" actId="20577"/>
          <ac:spMkLst>
            <pc:docMk/>
            <pc:sldMk cId="2002106478" sldId="420"/>
            <ac:spMk id="3" creationId="{FDD79125-A46C-4F20-854B-EACDA887290F}"/>
          </ac:spMkLst>
        </pc:spChg>
      </pc:sldChg>
      <pc:sldChg chg="add">
        <pc:chgData name="Johan Lindahl" userId="0a34298c-6c62-4e84-8823-ac9293728b30" providerId="ADAL" clId="{63BE4D31-5422-4169-9BF3-699A662580FA}" dt="2025-04-01T11:23:53.489" v="540"/>
        <pc:sldMkLst>
          <pc:docMk/>
          <pc:sldMk cId="3052090421" sldId="4196"/>
        </pc:sldMkLst>
      </pc:sldChg>
      <pc:sldChg chg="add mod">
        <pc:chgData name="Johan Lindahl" userId="0a34298c-6c62-4e84-8823-ac9293728b30" providerId="ADAL" clId="{63BE4D31-5422-4169-9BF3-699A662580FA}" dt="2025-04-01T11:23:25.760" v="539" actId="27918"/>
        <pc:sldMkLst>
          <pc:docMk/>
          <pc:sldMk cId="1247254673" sldId="4258"/>
        </pc:sldMkLst>
      </pc:sldChg>
      <pc:sldChg chg="add">
        <pc:chgData name="Johan Lindahl" userId="0a34298c-6c62-4e84-8823-ac9293728b30" providerId="ADAL" clId="{63BE4D31-5422-4169-9BF3-699A662580FA}" dt="2025-04-01T14:11:55.685" v="1083"/>
        <pc:sldMkLst>
          <pc:docMk/>
          <pc:sldMk cId="1112566719" sldId="4267"/>
        </pc:sldMkLst>
      </pc:sldChg>
      <pc:sldChg chg="addSp delSp modSp add mod modClrScheme chgLayout">
        <pc:chgData name="Johan Lindahl" userId="0a34298c-6c62-4e84-8823-ac9293728b30" providerId="ADAL" clId="{63BE4D31-5422-4169-9BF3-699A662580FA}" dt="2025-04-01T14:17:08.265" v="1119" actId="1076"/>
        <pc:sldMkLst>
          <pc:docMk/>
          <pc:sldMk cId="2823172020" sldId="4268"/>
        </pc:sldMkLst>
        <pc:spChg chg="mod ord">
          <ac:chgData name="Johan Lindahl" userId="0a34298c-6c62-4e84-8823-ac9293728b30" providerId="ADAL" clId="{63BE4D31-5422-4169-9BF3-699A662580FA}" dt="2025-04-01T14:15:00.310" v="1094" actId="700"/>
          <ac:spMkLst>
            <pc:docMk/>
            <pc:sldMk cId="2823172020" sldId="4268"/>
            <ac:spMk id="2" creationId="{9AF010C6-38FC-B118-8460-EA183AD0B6E7}"/>
          </ac:spMkLst>
        </pc:spChg>
        <pc:spChg chg="mod ord">
          <ac:chgData name="Johan Lindahl" userId="0a34298c-6c62-4e84-8823-ac9293728b30" providerId="ADAL" clId="{63BE4D31-5422-4169-9BF3-699A662580FA}" dt="2025-04-01T14:15:00.310" v="1094" actId="700"/>
          <ac:spMkLst>
            <pc:docMk/>
            <pc:sldMk cId="2823172020" sldId="4268"/>
            <ac:spMk id="3" creationId="{E113234C-844B-4028-93CB-CC996663D390}"/>
          </ac:spMkLst>
        </pc:spChg>
        <pc:spChg chg="add mod">
          <ac:chgData name="Johan Lindahl" userId="0a34298c-6c62-4e84-8823-ac9293728b30" providerId="ADAL" clId="{63BE4D31-5422-4169-9BF3-699A662580FA}" dt="2025-04-01T14:17:04.981" v="1118" actId="1076"/>
          <ac:spMkLst>
            <pc:docMk/>
            <pc:sldMk cId="2823172020" sldId="4268"/>
            <ac:spMk id="7" creationId="{D379994C-944E-145A-66D4-6F8F5E4522F1}"/>
          </ac:spMkLst>
        </pc:spChg>
        <pc:picChg chg="add mod modCrop">
          <ac:chgData name="Johan Lindahl" userId="0a34298c-6c62-4e84-8823-ac9293728b30" providerId="ADAL" clId="{63BE4D31-5422-4169-9BF3-699A662580FA}" dt="2025-04-01T14:17:08.265" v="1119" actId="1076"/>
          <ac:picMkLst>
            <pc:docMk/>
            <pc:sldMk cId="2823172020" sldId="4268"/>
            <ac:picMk id="6" creationId="{980202C2-7A8F-6BF3-F9E2-D4FB8D746A51}"/>
          </ac:picMkLst>
        </pc:picChg>
        <pc:picChg chg="del mod">
          <ac:chgData name="Johan Lindahl" userId="0a34298c-6c62-4e84-8823-ac9293728b30" providerId="ADAL" clId="{63BE4D31-5422-4169-9BF3-699A662580FA}" dt="2025-04-01T14:14:37.173" v="1090" actId="478"/>
          <ac:picMkLst>
            <pc:docMk/>
            <pc:sldMk cId="2823172020" sldId="4268"/>
            <ac:picMk id="3078" creationId="{7222E916-5CD8-BD32-4AC7-A64E5327D8F0}"/>
          </ac:picMkLst>
        </pc:picChg>
      </pc:sldChg>
      <pc:sldChg chg="addSp modSp add mod">
        <pc:chgData name="Johan Lindahl" userId="0a34298c-6c62-4e84-8823-ac9293728b30" providerId="ADAL" clId="{63BE4D31-5422-4169-9BF3-699A662580FA}" dt="2025-04-01T14:16:21.298" v="1106" actId="1076"/>
        <pc:sldMkLst>
          <pc:docMk/>
          <pc:sldMk cId="3488942372" sldId="4407"/>
        </pc:sldMkLst>
        <pc:spChg chg="add mod">
          <ac:chgData name="Johan Lindahl" userId="0a34298c-6c62-4e84-8823-ac9293728b30" providerId="ADAL" clId="{63BE4D31-5422-4169-9BF3-699A662580FA}" dt="2025-04-01T14:16:21.298" v="1106" actId="1076"/>
          <ac:spMkLst>
            <pc:docMk/>
            <pc:sldMk cId="3488942372" sldId="4407"/>
            <ac:spMk id="4" creationId="{A98A1B42-9312-E9F8-A9C7-A4FBE61F3D68}"/>
          </ac:spMkLst>
        </pc:spChg>
        <pc:picChg chg="mod">
          <ac:chgData name="Johan Lindahl" userId="0a34298c-6c62-4e84-8823-ac9293728b30" providerId="ADAL" clId="{63BE4D31-5422-4169-9BF3-699A662580FA}" dt="2025-04-01T14:16:18.512" v="1104" actId="14100"/>
          <ac:picMkLst>
            <pc:docMk/>
            <pc:sldMk cId="3488942372" sldId="4407"/>
            <ac:picMk id="2050" creationId="{BFD0E95E-4868-EBFE-978E-18737C0A43C6}"/>
          </ac:picMkLst>
        </pc:picChg>
      </pc:sldChg>
      <pc:sldChg chg="del">
        <pc:chgData name="Johan Lindahl" userId="0a34298c-6c62-4e84-8823-ac9293728b30" providerId="ADAL" clId="{63BE4D31-5422-4169-9BF3-699A662580FA}" dt="2025-03-31T09:21:36.681" v="50" actId="2696"/>
        <pc:sldMkLst>
          <pc:docMk/>
          <pc:sldMk cId="704270651" sldId="4416"/>
        </pc:sldMkLst>
      </pc:sldChg>
      <pc:sldChg chg="del">
        <pc:chgData name="Johan Lindahl" userId="0a34298c-6c62-4e84-8823-ac9293728b30" providerId="ADAL" clId="{63BE4D31-5422-4169-9BF3-699A662580FA}" dt="2025-03-31T09:23:59.337" v="51" actId="2696"/>
        <pc:sldMkLst>
          <pc:docMk/>
          <pc:sldMk cId="2147594893" sldId="4420"/>
        </pc:sldMkLst>
      </pc:sldChg>
      <pc:sldChg chg="modSp add mod ord">
        <pc:chgData name="Johan Lindahl" userId="0a34298c-6c62-4e84-8823-ac9293728b30" providerId="ADAL" clId="{63BE4D31-5422-4169-9BF3-699A662580FA}" dt="2025-04-01T14:11:19.315" v="1080"/>
        <pc:sldMkLst>
          <pc:docMk/>
          <pc:sldMk cId="4056565122" sldId="4420"/>
        </pc:sldMkLst>
        <pc:spChg chg="mod">
          <ac:chgData name="Johan Lindahl" userId="0a34298c-6c62-4e84-8823-ac9293728b30" providerId="ADAL" clId="{63BE4D31-5422-4169-9BF3-699A662580FA}" dt="2025-03-31T16:16:19.544" v="181" actId="255"/>
          <ac:spMkLst>
            <pc:docMk/>
            <pc:sldMk cId="4056565122" sldId="4420"/>
            <ac:spMk id="3" creationId="{76FA5003-2136-FAD6-27CD-7962AEA6401F}"/>
          </ac:spMkLst>
        </pc:spChg>
      </pc:sldChg>
      <pc:sldChg chg="new del">
        <pc:chgData name="Johan Lindahl" userId="0a34298c-6c62-4e84-8823-ac9293728b30" providerId="ADAL" clId="{63BE4D31-5422-4169-9BF3-699A662580FA}" dt="2025-03-31T16:15:32.085" v="55" actId="47"/>
        <pc:sldMkLst>
          <pc:docMk/>
          <pc:sldMk cId="2407550270" sldId="4421"/>
        </pc:sldMkLst>
      </pc:sldChg>
      <pc:sldChg chg="addSp delSp modSp add mod ord modClrScheme chgLayout">
        <pc:chgData name="Johan Lindahl" userId="0a34298c-6c62-4e84-8823-ac9293728b30" providerId="ADAL" clId="{63BE4D31-5422-4169-9BF3-699A662580FA}" dt="2025-04-01T14:12:01.525" v="1085"/>
        <pc:sldMkLst>
          <pc:docMk/>
          <pc:sldMk cId="3448512626" sldId="4421"/>
        </pc:sldMkLst>
        <pc:spChg chg="mod">
          <ac:chgData name="Johan Lindahl" userId="0a34298c-6c62-4e84-8823-ac9293728b30" providerId="ADAL" clId="{63BE4D31-5422-4169-9BF3-699A662580FA}" dt="2025-04-01T12:34:18.213" v="694" actId="26606"/>
          <ac:spMkLst>
            <pc:docMk/>
            <pc:sldMk cId="3448512626" sldId="4421"/>
            <ac:spMk id="2" creationId="{33CC420F-C4F9-17AD-1818-1483E565F7B9}"/>
          </ac:spMkLst>
        </pc:spChg>
        <pc:spChg chg="add del">
          <ac:chgData name="Johan Lindahl" userId="0a34298c-6c62-4e84-8823-ac9293728b30" providerId="ADAL" clId="{63BE4D31-5422-4169-9BF3-699A662580FA}" dt="2025-04-01T12:34:18.213" v="694" actId="26606"/>
          <ac:spMkLst>
            <pc:docMk/>
            <pc:sldMk cId="3448512626" sldId="4421"/>
            <ac:spMk id="6" creationId="{FB11E95B-A609-A5CD-AD76-8EADABDAB18A}"/>
          </ac:spMkLst>
        </pc:spChg>
        <pc:spChg chg="add mod">
          <ac:chgData name="Johan Lindahl" userId="0a34298c-6c62-4e84-8823-ac9293728b30" providerId="ADAL" clId="{63BE4D31-5422-4169-9BF3-699A662580FA}" dt="2025-04-01T12:34:18.213" v="694" actId="26606"/>
          <ac:spMkLst>
            <pc:docMk/>
            <pc:sldMk cId="3448512626" sldId="4421"/>
            <ac:spMk id="10" creationId="{FB11E95B-A609-A5CD-AD76-8EADABDAB18A}"/>
          </ac:spMkLst>
        </pc:spChg>
        <pc:graphicFrameChg chg="add del mod">
          <ac:chgData name="Johan Lindahl" userId="0a34298c-6c62-4e84-8823-ac9293728b30" providerId="ADAL" clId="{63BE4D31-5422-4169-9BF3-699A662580FA}" dt="2025-04-01T12:34:18.198" v="693" actId="26606"/>
          <ac:graphicFrameMkLst>
            <pc:docMk/>
            <pc:sldMk cId="3448512626" sldId="4421"/>
            <ac:graphicFrameMk id="8" creationId="{43A3A5D3-5D11-6E3C-C42F-EE09F5CB6B9C}"/>
          </ac:graphicFrameMkLst>
        </pc:graphicFrameChg>
      </pc:sldChg>
      <pc:sldChg chg="modSp add mod ord">
        <pc:chgData name="Johan Lindahl" userId="0a34298c-6c62-4e84-8823-ac9293728b30" providerId="ADAL" clId="{63BE4D31-5422-4169-9BF3-699A662580FA}" dt="2025-04-01T14:11:08.481" v="1078"/>
        <pc:sldMkLst>
          <pc:docMk/>
          <pc:sldMk cId="1000645374" sldId="4422"/>
        </pc:sldMkLst>
        <pc:spChg chg="mod">
          <ac:chgData name="Johan Lindahl" userId="0a34298c-6c62-4e84-8823-ac9293728b30" providerId="ADAL" clId="{63BE4D31-5422-4169-9BF3-699A662580FA}" dt="2025-04-01T12:35:38.182" v="702" actId="20577"/>
          <ac:spMkLst>
            <pc:docMk/>
            <pc:sldMk cId="1000645374" sldId="4422"/>
            <ac:spMk id="3" creationId="{EBDAD887-4CC7-A2B5-CF49-A30450AEAA24}"/>
          </ac:spMkLst>
        </pc:spChg>
      </pc:sldChg>
      <pc:sldChg chg="add del">
        <pc:chgData name="Johan Lindahl" userId="0a34298c-6c62-4e84-8823-ac9293728b30" providerId="ADAL" clId="{63BE4D31-5422-4169-9BF3-699A662580FA}" dt="2025-03-31T16:15:32.085" v="55" actId="47"/>
        <pc:sldMkLst>
          <pc:docMk/>
          <pc:sldMk cId="2750894348" sldId="4422"/>
        </pc:sldMkLst>
      </pc:sldChg>
      <pc:sldChg chg="addSp modSp new mod ord modClrScheme modShow chgLayout">
        <pc:chgData name="Johan Lindahl" userId="0a34298c-6c62-4e84-8823-ac9293728b30" providerId="ADAL" clId="{63BE4D31-5422-4169-9BF3-699A662580FA}" dt="2025-04-01T14:11:29.481" v="1082"/>
        <pc:sldMkLst>
          <pc:docMk/>
          <pc:sldMk cId="677339439" sldId="4423"/>
        </pc:sldMkLst>
        <pc:spChg chg="add mod">
          <ac:chgData name="Johan Lindahl" userId="0a34298c-6c62-4e84-8823-ac9293728b30" providerId="ADAL" clId="{63BE4D31-5422-4169-9BF3-699A662580FA}" dt="2025-04-01T13:48:52.068" v="771" actId="6549"/>
          <ac:spMkLst>
            <pc:docMk/>
            <pc:sldMk cId="677339439" sldId="4423"/>
            <ac:spMk id="2" creationId="{B30FD52D-1152-E04D-2060-875D8B39BEDA}"/>
          </ac:spMkLst>
        </pc:spChg>
        <pc:spChg chg="add mod">
          <ac:chgData name="Johan Lindahl" userId="0a34298c-6c62-4e84-8823-ac9293728b30" providerId="ADAL" clId="{63BE4D31-5422-4169-9BF3-699A662580FA}" dt="2025-04-01T12:43:12.739" v="736" actId="20577"/>
          <ac:spMkLst>
            <pc:docMk/>
            <pc:sldMk cId="677339439" sldId="4423"/>
            <ac:spMk id="3" creationId="{AAA62A9F-64B0-5764-B9FE-06ABF87F3B72}"/>
          </ac:spMkLst>
        </pc:spChg>
        <pc:spChg chg="add mod ord">
          <ac:chgData name="Johan Lindahl" userId="0a34298c-6c62-4e84-8823-ac9293728b30" providerId="ADAL" clId="{63BE4D31-5422-4169-9BF3-699A662580FA}" dt="2025-04-01T13:48:13.713" v="761" actId="1036"/>
          <ac:spMkLst>
            <pc:docMk/>
            <pc:sldMk cId="677339439" sldId="4423"/>
            <ac:spMk id="4" creationId="{A74D1FD2-7C56-F1AD-5FF8-1842BEEBCDE9}"/>
          </ac:spMkLst>
        </pc:spChg>
        <pc:picChg chg="add mod">
          <ac:chgData name="Johan Lindahl" userId="0a34298c-6c62-4e84-8823-ac9293728b30" providerId="ADAL" clId="{63BE4D31-5422-4169-9BF3-699A662580FA}" dt="2025-04-01T13:48:03.446" v="757" actId="962"/>
          <ac:picMkLst>
            <pc:docMk/>
            <pc:sldMk cId="677339439" sldId="4423"/>
            <ac:picMk id="6" creationId="{C7073D4B-FC44-FD42-81FD-D0C8C0A72581}"/>
          </ac:picMkLst>
        </pc:picChg>
      </pc:sldChg>
      <pc:sldChg chg="new del">
        <pc:chgData name="Johan Lindahl" userId="0a34298c-6c62-4e84-8823-ac9293728b30" providerId="ADAL" clId="{63BE4D31-5422-4169-9BF3-699A662580FA}" dt="2025-04-01T09:07:52.301" v="243" actId="47"/>
        <pc:sldMkLst>
          <pc:docMk/>
          <pc:sldMk cId="2703369881" sldId="4424"/>
        </pc:sldMkLst>
      </pc:sldChg>
      <pc:sldChg chg="addSp delSp modSp new mod modNotesTx">
        <pc:chgData name="Johan Lindahl" userId="0a34298c-6c62-4e84-8823-ac9293728b30" providerId="ADAL" clId="{63BE4D31-5422-4169-9BF3-699A662580FA}" dt="2025-04-01T11:23:04.555" v="467" actId="20577"/>
        <pc:sldMkLst>
          <pc:docMk/>
          <pc:sldMk cId="2790307419" sldId="4424"/>
        </pc:sldMkLst>
        <pc:spChg chg="mod">
          <ac:chgData name="Johan Lindahl" userId="0a34298c-6c62-4e84-8823-ac9293728b30" providerId="ADAL" clId="{63BE4D31-5422-4169-9BF3-699A662580FA}" dt="2025-04-01T11:21:28.219" v="319" actId="20577"/>
          <ac:spMkLst>
            <pc:docMk/>
            <pc:sldMk cId="2790307419" sldId="4424"/>
            <ac:spMk id="2" creationId="{20D4CDBB-F280-ED51-A629-E3F7F6C42A85}"/>
          </ac:spMkLst>
        </pc:spChg>
        <pc:spChg chg="del">
          <ac:chgData name="Johan Lindahl" userId="0a34298c-6c62-4e84-8823-ac9293728b30" providerId="ADAL" clId="{63BE4D31-5422-4169-9BF3-699A662580FA}" dt="2025-04-01T11:19:23.473" v="249" actId="478"/>
          <ac:spMkLst>
            <pc:docMk/>
            <pc:sldMk cId="2790307419" sldId="4424"/>
            <ac:spMk id="3" creationId="{DCFE75B7-6AC7-02B3-0F4A-F4C152876CA2}"/>
          </ac:spMkLst>
        </pc:spChg>
        <pc:graphicFrameChg chg="add mod">
          <ac:chgData name="Johan Lindahl" userId="0a34298c-6c62-4e84-8823-ac9293728b30" providerId="ADAL" clId="{63BE4D31-5422-4169-9BF3-699A662580FA}" dt="2025-04-01T11:22:08.494" v="329" actId="403"/>
          <ac:graphicFrameMkLst>
            <pc:docMk/>
            <pc:sldMk cId="2790307419" sldId="4424"/>
            <ac:graphicFrameMk id="4" creationId="{FF1C60C7-E4DB-E1BD-9CC6-342F8ADCCE12}"/>
          </ac:graphicFrameMkLst>
        </pc:graphicFrameChg>
      </pc:sldChg>
      <pc:sldChg chg="addSp delSp modSp add mod ord">
        <pc:chgData name="Johan Lindahl" userId="0a34298c-6c62-4e84-8823-ac9293728b30" providerId="ADAL" clId="{63BE4D31-5422-4169-9BF3-699A662580FA}" dt="2025-04-01T14:11:19.315" v="1080"/>
        <pc:sldMkLst>
          <pc:docMk/>
          <pc:sldMk cId="1073059284" sldId="4425"/>
        </pc:sldMkLst>
        <pc:spChg chg="mod">
          <ac:chgData name="Johan Lindahl" userId="0a34298c-6c62-4e84-8823-ac9293728b30" providerId="ADAL" clId="{63BE4D31-5422-4169-9BF3-699A662580FA}" dt="2025-04-01T11:28:21.497" v="655" actId="20577"/>
          <ac:spMkLst>
            <pc:docMk/>
            <pc:sldMk cId="1073059284" sldId="4425"/>
            <ac:spMk id="3" creationId="{980A4A0E-77C8-CBCA-FA54-496159C10B67}"/>
          </ac:spMkLst>
        </pc:spChg>
        <pc:spChg chg="add mod">
          <ac:chgData name="Johan Lindahl" userId="0a34298c-6c62-4e84-8823-ac9293728b30" providerId="ADAL" clId="{63BE4D31-5422-4169-9BF3-699A662580FA}" dt="2025-04-01T11:37:14.795" v="680" actId="1035"/>
          <ac:spMkLst>
            <pc:docMk/>
            <pc:sldMk cId="1073059284" sldId="4425"/>
            <ac:spMk id="11" creationId="{234C3280-1EA1-F4DF-154E-DA5C0CA636F8}"/>
          </ac:spMkLst>
        </pc:spChg>
        <pc:graphicFrameChg chg="add del modGraphic">
          <ac:chgData name="Johan Lindahl" userId="0a34298c-6c62-4e84-8823-ac9293728b30" providerId="ADAL" clId="{63BE4D31-5422-4169-9BF3-699A662580FA}" dt="2025-04-01T11:29:16.635" v="664" actId="1032"/>
          <ac:graphicFrameMkLst>
            <pc:docMk/>
            <pc:sldMk cId="1073059284" sldId="4425"/>
            <ac:graphicFrameMk id="6" creationId="{4F70C659-9F82-15EF-92E2-414746966BE7}"/>
          </ac:graphicFrameMkLst>
        </pc:graphicFrameChg>
        <pc:picChg chg="add del mod">
          <ac:chgData name="Johan Lindahl" userId="0a34298c-6c62-4e84-8823-ac9293728b30" providerId="ADAL" clId="{63BE4D31-5422-4169-9BF3-699A662580FA}" dt="2025-04-01T11:29:01.754" v="662" actId="478"/>
          <ac:picMkLst>
            <pc:docMk/>
            <pc:sldMk cId="1073059284" sldId="4425"/>
            <ac:picMk id="5" creationId="{A13C4D25-6F67-0E4B-DB37-57A359CE7D95}"/>
          </ac:picMkLst>
        </pc:picChg>
        <pc:picChg chg="add del mod modCrop">
          <ac:chgData name="Johan Lindahl" userId="0a34298c-6c62-4e84-8823-ac9293728b30" providerId="ADAL" clId="{63BE4D31-5422-4169-9BF3-699A662580FA}" dt="2025-04-01T11:29:53.965" v="670" actId="478"/>
          <ac:picMkLst>
            <pc:docMk/>
            <pc:sldMk cId="1073059284" sldId="4425"/>
            <ac:picMk id="8" creationId="{DC00ABEF-5274-CEA9-2DD3-DEEEFA5F01BC}"/>
          </ac:picMkLst>
        </pc:picChg>
        <pc:picChg chg="add mod modCrop">
          <ac:chgData name="Johan Lindahl" userId="0a34298c-6c62-4e84-8823-ac9293728b30" providerId="ADAL" clId="{63BE4D31-5422-4169-9BF3-699A662580FA}" dt="2025-04-01T11:30:33.116" v="676" actId="732"/>
          <ac:picMkLst>
            <pc:docMk/>
            <pc:sldMk cId="1073059284" sldId="4425"/>
            <ac:picMk id="10" creationId="{400659AC-5B07-6193-A4CE-9B3C94611B96}"/>
          </ac:picMkLst>
        </pc:picChg>
      </pc:sldChg>
      <pc:sldChg chg="new del">
        <pc:chgData name="Johan Lindahl" userId="0a34298c-6c62-4e84-8823-ac9293728b30" providerId="ADAL" clId="{63BE4D31-5422-4169-9BF3-699A662580FA}" dt="2025-04-01T09:07:55.482" v="245" actId="47"/>
        <pc:sldMkLst>
          <pc:docMk/>
          <pc:sldMk cId="3019001146" sldId="4425"/>
        </pc:sldMkLst>
      </pc:sldChg>
      <pc:sldChg chg="addSp modSp new mod ord">
        <pc:chgData name="Johan Lindahl" userId="0a34298c-6c62-4e84-8823-ac9293728b30" providerId="ADAL" clId="{63BE4D31-5422-4169-9BF3-699A662580FA}" dt="2025-04-01T14:19:58.298" v="1185" actId="207"/>
        <pc:sldMkLst>
          <pc:docMk/>
          <pc:sldMk cId="3274426455" sldId="4426"/>
        </pc:sldMkLst>
        <pc:spChg chg="mod">
          <ac:chgData name="Johan Lindahl" userId="0a34298c-6c62-4e84-8823-ac9293728b30" providerId="ADAL" clId="{63BE4D31-5422-4169-9BF3-699A662580FA}" dt="2025-04-01T14:10:19.363" v="1070" actId="20577"/>
          <ac:spMkLst>
            <pc:docMk/>
            <pc:sldMk cId="3274426455" sldId="4426"/>
            <ac:spMk id="2" creationId="{E22C8981-21E6-0B23-F020-C5F65C8F53AF}"/>
          </ac:spMkLst>
        </pc:spChg>
        <pc:spChg chg="add mod ord">
          <ac:chgData name="Johan Lindahl" userId="0a34298c-6c62-4e84-8823-ac9293728b30" providerId="ADAL" clId="{63BE4D31-5422-4169-9BF3-699A662580FA}" dt="2025-04-01T14:19:58.298" v="1185" actId="207"/>
          <ac:spMkLst>
            <pc:docMk/>
            <pc:sldMk cId="3274426455" sldId="4426"/>
            <ac:spMk id="3" creationId="{2E5D2AB3-4934-CC7C-BD33-3794B6C06DE2}"/>
          </ac:spMkLst>
        </pc:spChg>
        <pc:spChg chg="add mod">
          <ac:chgData name="Johan Lindahl" userId="0a34298c-6c62-4e84-8823-ac9293728b30" providerId="ADAL" clId="{63BE4D31-5422-4169-9BF3-699A662580FA}" dt="2025-04-01T13:47:30.070" v="752" actId="1036"/>
          <ac:spMkLst>
            <pc:docMk/>
            <pc:sldMk cId="3274426455" sldId="4426"/>
            <ac:spMk id="6" creationId="{7D88DDAA-D8EA-EAA6-8B1C-E338A2B50FDE}"/>
          </ac:spMkLst>
        </pc:spChg>
        <pc:picChg chg="add mod modCrop">
          <ac:chgData name="Johan Lindahl" userId="0a34298c-6c62-4e84-8823-ac9293728b30" providerId="ADAL" clId="{63BE4D31-5422-4169-9BF3-699A662580FA}" dt="2025-04-01T13:47:15.633" v="749" actId="14100"/>
          <ac:picMkLst>
            <pc:docMk/>
            <pc:sldMk cId="3274426455" sldId="4426"/>
            <ac:picMk id="5" creationId="{3730BF3E-3C11-500B-CA33-9DD62793CFD0}"/>
          </ac:picMkLst>
        </pc:picChg>
      </pc:sldChg>
      <pc:sldChg chg="addSp delSp modSp add del mod">
        <pc:chgData name="Johan Lindahl" userId="0a34298c-6c62-4e84-8823-ac9293728b30" providerId="ADAL" clId="{63BE4D31-5422-4169-9BF3-699A662580FA}" dt="2025-04-01T14:18:42.626" v="1126" actId="478"/>
        <pc:sldMkLst>
          <pc:docMk/>
          <pc:sldMk cId="739014668" sldId="4427"/>
        </pc:sldMkLst>
        <pc:spChg chg="add del mod">
          <ac:chgData name="Johan Lindahl" userId="0a34298c-6c62-4e84-8823-ac9293728b30" providerId="ADAL" clId="{63BE4D31-5422-4169-9BF3-699A662580FA}" dt="2025-04-01T14:17:21.932" v="1120"/>
          <ac:spMkLst>
            <pc:docMk/>
            <pc:sldMk cId="739014668" sldId="4427"/>
            <ac:spMk id="4" creationId="{E84B0CEE-E3A2-483B-4EBD-39000661CE97}"/>
          </ac:spMkLst>
        </pc:spChg>
        <pc:spChg chg="add mod">
          <ac:chgData name="Johan Lindahl" userId="0a34298c-6c62-4e84-8823-ac9293728b30" providerId="ADAL" clId="{63BE4D31-5422-4169-9BF3-699A662580FA}" dt="2025-04-01T14:17:40.789" v="1123"/>
          <ac:spMkLst>
            <pc:docMk/>
            <pc:sldMk cId="739014668" sldId="4427"/>
            <ac:spMk id="5" creationId="{3EEB92CA-1066-8C9B-50BA-EBB912FF5C34}"/>
          </ac:spMkLst>
        </pc:spChg>
        <pc:spChg chg="del mod">
          <ac:chgData name="Johan Lindahl" userId="0a34298c-6c62-4e84-8823-ac9293728b30" providerId="ADAL" clId="{63BE4D31-5422-4169-9BF3-699A662580FA}" dt="2025-04-01T14:15:10.544" v="1095" actId="478"/>
          <ac:spMkLst>
            <pc:docMk/>
            <pc:sldMk cId="739014668" sldId="4427"/>
            <ac:spMk id="6" creationId="{F70E6823-B7E6-FD50-1A34-B52C1BD798F8}"/>
          </ac:spMkLst>
        </pc:spChg>
        <pc:picChg chg="del">
          <ac:chgData name="Johan Lindahl" userId="0a34298c-6c62-4e84-8823-ac9293728b30" providerId="ADAL" clId="{63BE4D31-5422-4169-9BF3-699A662580FA}" dt="2025-04-01T14:18:42.626" v="1126" actId="478"/>
          <ac:picMkLst>
            <pc:docMk/>
            <pc:sldMk cId="739014668" sldId="4427"/>
            <ac:picMk id="7" creationId="{D597F1AB-37AD-0F52-8BDB-65DE3EF08681}"/>
          </ac:picMkLst>
        </pc:picChg>
        <pc:picChg chg="add del mod">
          <ac:chgData name="Johan Lindahl" userId="0a34298c-6c62-4e84-8823-ac9293728b30" providerId="ADAL" clId="{63BE4D31-5422-4169-9BF3-699A662580FA}" dt="2025-04-01T14:17:28.799" v="1122" actId="478"/>
          <ac:picMkLst>
            <pc:docMk/>
            <pc:sldMk cId="739014668" sldId="4427"/>
            <ac:picMk id="1026" creationId="{109BCB12-0E88-8D44-A19D-D05E69983429}"/>
          </ac:picMkLst>
        </pc:picChg>
      </pc:sldChg>
    </pc:docChg>
  </pc:docChgLst>
  <pc:docChgLst>
    <pc:chgData name="Magnus Wallerå" userId="118bac04-c6d0-4237-9e54-8047410013f0" providerId="ADAL" clId="{F947CCFD-298B-4D76-AD1D-86078961394B}"/>
    <pc:docChg chg="undo custSel addSld delSld modSld sldOrd">
      <pc:chgData name="Magnus Wallerå" userId="118bac04-c6d0-4237-9e54-8047410013f0" providerId="ADAL" clId="{F947CCFD-298B-4D76-AD1D-86078961394B}" dt="2025-04-01T16:15:16.152" v="405" actId="20577"/>
      <pc:docMkLst>
        <pc:docMk/>
      </pc:docMkLst>
      <pc:sldChg chg="add">
        <pc:chgData name="Magnus Wallerå" userId="118bac04-c6d0-4237-9e54-8047410013f0" providerId="ADAL" clId="{F947CCFD-298B-4D76-AD1D-86078961394B}" dt="2025-04-01T15:42:44.599" v="129"/>
        <pc:sldMkLst>
          <pc:docMk/>
          <pc:sldMk cId="2264008517" sldId="262"/>
        </pc:sldMkLst>
      </pc:sldChg>
      <pc:sldChg chg="del">
        <pc:chgData name="Magnus Wallerå" userId="118bac04-c6d0-4237-9e54-8047410013f0" providerId="ADAL" clId="{F947CCFD-298B-4D76-AD1D-86078961394B}" dt="2025-04-01T15:42:34.323" v="128" actId="2696"/>
        <pc:sldMkLst>
          <pc:docMk/>
          <pc:sldMk cId="3129858711" sldId="262"/>
        </pc:sldMkLst>
      </pc:sldChg>
      <pc:sldChg chg="add ord">
        <pc:chgData name="Magnus Wallerå" userId="118bac04-c6d0-4237-9e54-8047410013f0" providerId="ADAL" clId="{F947CCFD-298B-4D76-AD1D-86078961394B}" dt="2025-04-01T15:27:44.117" v="80"/>
        <pc:sldMkLst>
          <pc:docMk/>
          <pc:sldMk cId="2055138162" sldId="271"/>
        </pc:sldMkLst>
      </pc:sldChg>
      <pc:sldChg chg="del">
        <pc:chgData name="Magnus Wallerå" userId="118bac04-c6d0-4237-9e54-8047410013f0" providerId="ADAL" clId="{F947CCFD-298B-4D76-AD1D-86078961394B}" dt="2025-04-01T15:40:45.199" v="101" actId="47"/>
        <pc:sldMkLst>
          <pc:docMk/>
          <pc:sldMk cId="1671342973" sldId="280"/>
        </pc:sldMkLst>
      </pc:sldChg>
      <pc:sldChg chg="del">
        <pc:chgData name="Magnus Wallerå" userId="118bac04-c6d0-4237-9e54-8047410013f0" providerId="ADAL" clId="{F947CCFD-298B-4D76-AD1D-86078961394B}" dt="2025-04-01T15:40:50.540" v="102" actId="47"/>
        <pc:sldMkLst>
          <pc:docMk/>
          <pc:sldMk cId="3716441022" sldId="282"/>
        </pc:sldMkLst>
      </pc:sldChg>
      <pc:sldChg chg="modSp del">
        <pc:chgData name="Magnus Wallerå" userId="118bac04-c6d0-4237-9e54-8047410013f0" providerId="ADAL" clId="{F947CCFD-298B-4D76-AD1D-86078961394B}" dt="2025-04-01T15:41:25.550" v="122" actId="47"/>
        <pc:sldMkLst>
          <pc:docMk/>
          <pc:sldMk cId="643652291" sldId="283"/>
        </pc:sldMkLst>
        <pc:graphicFrameChg chg="mod">
          <ac:chgData name="Magnus Wallerå" userId="118bac04-c6d0-4237-9e54-8047410013f0" providerId="ADAL" clId="{F947CCFD-298B-4D76-AD1D-86078961394B}" dt="2025-04-01T15:41:09.960" v="121" actId="20577"/>
          <ac:graphicFrameMkLst>
            <pc:docMk/>
            <pc:sldMk cId="643652291" sldId="283"/>
            <ac:graphicFrameMk id="8" creationId="{61E3F13B-6B9C-B360-F946-7F6FFA9BD1CB}"/>
          </ac:graphicFrameMkLst>
        </pc:graphicFrameChg>
      </pc:sldChg>
      <pc:sldChg chg="add del">
        <pc:chgData name="Magnus Wallerå" userId="118bac04-c6d0-4237-9e54-8047410013f0" providerId="ADAL" clId="{F947CCFD-298B-4D76-AD1D-86078961394B}" dt="2025-04-01T15:58:39.112" v="179" actId="47"/>
        <pc:sldMkLst>
          <pc:docMk/>
          <pc:sldMk cId="1385049774" sldId="291"/>
        </pc:sldMkLst>
      </pc:sldChg>
      <pc:sldChg chg="del">
        <pc:chgData name="Magnus Wallerå" userId="118bac04-c6d0-4237-9e54-8047410013f0" providerId="ADAL" clId="{F947CCFD-298B-4D76-AD1D-86078961394B}" dt="2025-04-01T15:42:34.323" v="128" actId="2696"/>
        <pc:sldMkLst>
          <pc:docMk/>
          <pc:sldMk cId="3000474742" sldId="291"/>
        </pc:sldMkLst>
      </pc:sldChg>
      <pc:sldChg chg="del">
        <pc:chgData name="Magnus Wallerå" userId="118bac04-c6d0-4237-9e54-8047410013f0" providerId="ADAL" clId="{F947CCFD-298B-4D76-AD1D-86078961394B}" dt="2025-04-01T15:42:34.323" v="128" actId="2696"/>
        <pc:sldMkLst>
          <pc:docMk/>
          <pc:sldMk cId="3385991489" sldId="292"/>
        </pc:sldMkLst>
      </pc:sldChg>
      <pc:sldChg chg="add del">
        <pc:chgData name="Magnus Wallerå" userId="118bac04-c6d0-4237-9e54-8047410013f0" providerId="ADAL" clId="{F947CCFD-298B-4D76-AD1D-86078961394B}" dt="2025-04-01T15:58:39.915" v="180" actId="47"/>
        <pc:sldMkLst>
          <pc:docMk/>
          <pc:sldMk cId="4137130588" sldId="292"/>
        </pc:sldMkLst>
      </pc:sldChg>
      <pc:sldChg chg="del">
        <pc:chgData name="Magnus Wallerå" userId="118bac04-c6d0-4237-9e54-8047410013f0" providerId="ADAL" clId="{F947CCFD-298B-4D76-AD1D-86078961394B}" dt="2025-04-01T16:13:21.345" v="370" actId="47"/>
        <pc:sldMkLst>
          <pc:docMk/>
          <pc:sldMk cId="1307224519" sldId="299"/>
        </pc:sldMkLst>
      </pc:sldChg>
      <pc:sldChg chg="del">
        <pc:chgData name="Magnus Wallerå" userId="118bac04-c6d0-4237-9e54-8047410013f0" providerId="ADAL" clId="{F947CCFD-298B-4D76-AD1D-86078961394B}" dt="2025-04-01T15:39:35.523" v="100" actId="47"/>
        <pc:sldMkLst>
          <pc:docMk/>
          <pc:sldMk cId="3740293800" sldId="303"/>
        </pc:sldMkLst>
      </pc:sldChg>
      <pc:sldChg chg="add">
        <pc:chgData name="Magnus Wallerå" userId="118bac04-c6d0-4237-9e54-8047410013f0" providerId="ADAL" clId="{F947CCFD-298B-4D76-AD1D-86078961394B}" dt="2025-04-01T15:19:15.551" v="30"/>
        <pc:sldMkLst>
          <pc:docMk/>
          <pc:sldMk cId="1250572461" sldId="312"/>
        </pc:sldMkLst>
      </pc:sldChg>
      <pc:sldChg chg="del">
        <pc:chgData name="Magnus Wallerå" userId="118bac04-c6d0-4237-9e54-8047410013f0" providerId="ADAL" clId="{F947CCFD-298B-4D76-AD1D-86078961394B}" dt="2025-04-01T15:41:46.714" v="124" actId="47"/>
        <pc:sldMkLst>
          <pc:docMk/>
          <pc:sldMk cId="4103602420" sldId="313"/>
        </pc:sldMkLst>
      </pc:sldChg>
      <pc:sldChg chg="modSp mod">
        <pc:chgData name="Magnus Wallerå" userId="118bac04-c6d0-4237-9e54-8047410013f0" providerId="ADAL" clId="{F947CCFD-298B-4D76-AD1D-86078961394B}" dt="2025-04-01T15:20:42.587" v="74" actId="20577"/>
        <pc:sldMkLst>
          <pc:docMk/>
          <pc:sldMk cId="2002106478" sldId="420"/>
        </pc:sldMkLst>
        <pc:spChg chg="mod">
          <ac:chgData name="Magnus Wallerå" userId="118bac04-c6d0-4237-9e54-8047410013f0" providerId="ADAL" clId="{F947CCFD-298B-4D76-AD1D-86078961394B}" dt="2025-04-01T15:20:42.587" v="74" actId="20577"/>
          <ac:spMkLst>
            <pc:docMk/>
            <pc:sldMk cId="2002106478" sldId="420"/>
            <ac:spMk id="2" creationId="{FEBB4586-513E-40EE-B183-C3C4FA1E0122}"/>
          </ac:spMkLst>
        </pc:spChg>
      </pc:sldChg>
      <pc:sldChg chg="modSp mod">
        <pc:chgData name="Magnus Wallerå" userId="118bac04-c6d0-4237-9e54-8047410013f0" providerId="ADAL" clId="{F947CCFD-298B-4D76-AD1D-86078961394B}" dt="2025-04-01T16:12:16.775" v="368" actId="20577"/>
        <pc:sldMkLst>
          <pc:docMk/>
          <pc:sldMk cId="3052090421" sldId="4196"/>
        </pc:sldMkLst>
        <pc:spChg chg="mod">
          <ac:chgData name="Magnus Wallerå" userId="118bac04-c6d0-4237-9e54-8047410013f0" providerId="ADAL" clId="{F947CCFD-298B-4D76-AD1D-86078961394B}" dt="2025-04-01T16:12:16.775" v="368" actId="20577"/>
          <ac:spMkLst>
            <pc:docMk/>
            <pc:sldMk cId="3052090421" sldId="4196"/>
            <ac:spMk id="3" creationId="{D78B504B-F435-8F26-24E6-5D50B6999940}"/>
          </ac:spMkLst>
        </pc:spChg>
      </pc:sldChg>
      <pc:sldChg chg="modSp mod">
        <pc:chgData name="Magnus Wallerå" userId="118bac04-c6d0-4237-9e54-8047410013f0" providerId="ADAL" clId="{F947CCFD-298B-4D76-AD1D-86078961394B}" dt="2025-04-01T15:27:54.463" v="94" actId="20577"/>
        <pc:sldMkLst>
          <pc:docMk/>
          <pc:sldMk cId="1247254673" sldId="4258"/>
        </pc:sldMkLst>
        <pc:spChg chg="mod">
          <ac:chgData name="Magnus Wallerå" userId="118bac04-c6d0-4237-9e54-8047410013f0" providerId="ADAL" clId="{F947CCFD-298B-4D76-AD1D-86078961394B}" dt="2025-04-01T15:27:54.463" v="94" actId="20577"/>
          <ac:spMkLst>
            <pc:docMk/>
            <pc:sldMk cId="1247254673" sldId="4258"/>
            <ac:spMk id="2" creationId="{558B26EA-C87F-E636-4F32-0CD30A62FF25}"/>
          </ac:spMkLst>
        </pc:spChg>
      </pc:sldChg>
      <pc:sldChg chg="del">
        <pc:chgData name="Magnus Wallerå" userId="118bac04-c6d0-4237-9e54-8047410013f0" providerId="ADAL" clId="{F947CCFD-298B-4D76-AD1D-86078961394B}" dt="2025-04-01T15:21:23.766" v="76" actId="2696"/>
        <pc:sldMkLst>
          <pc:docMk/>
          <pc:sldMk cId="1112566719" sldId="4267"/>
        </pc:sldMkLst>
      </pc:sldChg>
      <pc:sldChg chg="add">
        <pc:chgData name="Magnus Wallerå" userId="118bac04-c6d0-4237-9e54-8047410013f0" providerId="ADAL" clId="{F947CCFD-298B-4D76-AD1D-86078961394B}" dt="2025-04-01T15:21:31.408" v="77"/>
        <pc:sldMkLst>
          <pc:docMk/>
          <pc:sldMk cId="3613198710" sldId="4267"/>
        </pc:sldMkLst>
      </pc:sldChg>
      <pc:sldChg chg="del">
        <pc:chgData name="Magnus Wallerå" userId="118bac04-c6d0-4237-9e54-8047410013f0" providerId="ADAL" clId="{F947CCFD-298B-4D76-AD1D-86078961394B}" dt="2025-04-01T15:19:51.342" v="31" actId="2696"/>
        <pc:sldMkLst>
          <pc:docMk/>
          <pc:sldMk cId="2823172020" sldId="4268"/>
        </pc:sldMkLst>
      </pc:sldChg>
      <pc:sldChg chg="add">
        <pc:chgData name="Magnus Wallerå" userId="118bac04-c6d0-4237-9e54-8047410013f0" providerId="ADAL" clId="{F947CCFD-298B-4D76-AD1D-86078961394B}" dt="2025-04-01T15:21:16.883" v="75"/>
        <pc:sldMkLst>
          <pc:docMk/>
          <pc:sldMk cId="3738614704" sldId="4268"/>
        </pc:sldMkLst>
      </pc:sldChg>
      <pc:sldChg chg="add">
        <pc:chgData name="Magnus Wallerå" userId="118bac04-c6d0-4237-9e54-8047410013f0" providerId="ADAL" clId="{F947CCFD-298B-4D76-AD1D-86078961394B}" dt="2025-04-01T15:39:20.495" v="99"/>
        <pc:sldMkLst>
          <pc:docMk/>
          <pc:sldMk cId="3632086561" sldId="4394"/>
        </pc:sldMkLst>
      </pc:sldChg>
      <pc:sldChg chg="add del">
        <pc:chgData name="Magnus Wallerå" userId="118bac04-c6d0-4237-9e54-8047410013f0" providerId="ADAL" clId="{F947CCFD-298B-4D76-AD1D-86078961394B}" dt="2025-04-01T15:37:31.788" v="97" actId="47"/>
        <pc:sldMkLst>
          <pc:docMk/>
          <pc:sldMk cId="2767513799" sldId="4407"/>
        </pc:sldMkLst>
      </pc:sldChg>
      <pc:sldChg chg="del">
        <pc:chgData name="Magnus Wallerå" userId="118bac04-c6d0-4237-9e54-8047410013f0" providerId="ADAL" clId="{F947CCFD-298B-4D76-AD1D-86078961394B}" dt="2025-04-01T15:19:51.342" v="31" actId="2696"/>
        <pc:sldMkLst>
          <pc:docMk/>
          <pc:sldMk cId="3488942372" sldId="4407"/>
        </pc:sldMkLst>
      </pc:sldChg>
      <pc:sldChg chg="add">
        <pc:chgData name="Magnus Wallerå" userId="118bac04-c6d0-4237-9e54-8047410013f0" providerId="ADAL" clId="{F947CCFD-298B-4D76-AD1D-86078961394B}" dt="2025-04-01T15:36:58.268" v="96"/>
        <pc:sldMkLst>
          <pc:docMk/>
          <pc:sldMk cId="4293658869" sldId="4408"/>
        </pc:sldMkLst>
      </pc:sldChg>
      <pc:sldChg chg="del">
        <pc:chgData name="Magnus Wallerå" userId="118bac04-c6d0-4237-9e54-8047410013f0" providerId="ADAL" clId="{F947CCFD-298B-4D76-AD1D-86078961394B}" dt="2025-04-01T15:41:48.344" v="125" actId="47"/>
        <pc:sldMkLst>
          <pc:docMk/>
          <pc:sldMk cId="2872463374" sldId="4417"/>
        </pc:sldMkLst>
      </pc:sldChg>
      <pc:sldChg chg="del">
        <pc:chgData name="Magnus Wallerå" userId="118bac04-c6d0-4237-9e54-8047410013f0" providerId="ADAL" clId="{F947CCFD-298B-4D76-AD1D-86078961394B}" dt="2025-04-01T15:41:43.439" v="123" actId="47"/>
        <pc:sldMkLst>
          <pc:docMk/>
          <pc:sldMk cId="2597127558" sldId="4418"/>
        </pc:sldMkLst>
      </pc:sldChg>
      <pc:sldChg chg="del">
        <pc:chgData name="Magnus Wallerå" userId="118bac04-c6d0-4237-9e54-8047410013f0" providerId="ADAL" clId="{F947CCFD-298B-4D76-AD1D-86078961394B}" dt="2025-04-01T15:42:34.323" v="128" actId="2696"/>
        <pc:sldMkLst>
          <pc:docMk/>
          <pc:sldMk cId="1347327018" sldId="4419"/>
        </pc:sldMkLst>
      </pc:sldChg>
      <pc:sldChg chg="add">
        <pc:chgData name="Magnus Wallerå" userId="118bac04-c6d0-4237-9e54-8047410013f0" providerId="ADAL" clId="{F947CCFD-298B-4D76-AD1D-86078961394B}" dt="2025-04-01T15:42:44.599" v="129"/>
        <pc:sldMkLst>
          <pc:docMk/>
          <pc:sldMk cId="3605789362" sldId="4419"/>
        </pc:sldMkLst>
      </pc:sldChg>
      <pc:sldChg chg="del">
        <pc:chgData name="Magnus Wallerå" userId="118bac04-c6d0-4237-9e54-8047410013f0" providerId="ADAL" clId="{F947CCFD-298B-4D76-AD1D-86078961394B}" dt="2025-04-01T15:57:44.497" v="178" actId="47"/>
        <pc:sldMkLst>
          <pc:docMk/>
          <pc:sldMk cId="3448512626" sldId="4421"/>
        </pc:sldMkLst>
      </pc:sldChg>
      <pc:sldChg chg="del">
        <pc:chgData name="Magnus Wallerå" userId="118bac04-c6d0-4237-9e54-8047410013f0" providerId="ADAL" clId="{F947CCFD-298B-4D76-AD1D-86078961394B}" dt="2025-04-01T15:42:16.469" v="126" actId="2696"/>
        <pc:sldMkLst>
          <pc:docMk/>
          <pc:sldMk cId="1000645374" sldId="4422"/>
        </pc:sldMkLst>
      </pc:sldChg>
      <pc:sldChg chg="modSp add mod">
        <pc:chgData name="Magnus Wallerå" userId="118bac04-c6d0-4237-9e54-8047410013f0" providerId="ADAL" clId="{F947CCFD-298B-4D76-AD1D-86078961394B}" dt="2025-04-01T16:15:16.152" v="405" actId="20577"/>
        <pc:sldMkLst>
          <pc:docMk/>
          <pc:sldMk cId="2225571450" sldId="4422"/>
        </pc:sldMkLst>
        <pc:spChg chg="mod">
          <ac:chgData name="Magnus Wallerå" userId="118bac04-c6d0-4237-9e54-8047410013f0" providerId="ADAL" clId="{F947CCFD-298B-4D76-AD1D-86078961394B}" dt="2025-04-01T16:15:16.152" v="405" actId="20577"/>
          <ac:spMkLst>
            <pc:docMk/>
            <pc:sldMk cId="2225571450" sldId="4422"/>
            <ac:spMk id="3" creationId="{EBDAD887-4CC7-A2B5-CF49-A30450AEAA24}"/>
          </ac:spMkLst>
        </pc:spChg>
      </pc:sldChg>
      <pc:sldChg chg="del">
        <pc:chgData name="Magnus Wallerå" userId="118bac04-c6d0-4237-9e54-8047410013f0" providerId="ADAL" clId="{F947CCFD-298B-4D76-AD1D-86078961394B}" dt="2025-04-01T15:42:16.469" v="126" actId="2696"/>
        <pc:sldMkLst>
          <pc:docMk/>
          <pc:sldMk cId="677339439" sldId="4423"/>
        </pc:sldMkLst>
      </pc:sldChg>
      <pc:sldChg chg="add del">
        <pc:chgData name="Magnus Wallerå" userId="118bac04-c6d0-4237-9e54-8047410013f0" providerId="ADAL" clId="{F947CCFD-298B-4D76-AD1D-86078961394B}" dt="2025-04-01T16:10:03.758" v="358" actId="47"/>
        <pc:sldMkLst>
          <pc:docMk/>
          <pc:sldMk cId="2086978588" sldId="4423"/>
        </pc:sldMkLst>
      </pc:sldChg>
      <pc:sldChg chg="modSp mod">
        <pc:chgData name="Magnus Wallerå" userId="118bac04-c6d0-4237-9e54-8047410013f0" providerId="ADAL" clId="{F947CCFD-298B-4D76-AD1D-86078961394B}" dt="2025-04-01T15:50:34.980" v="140" actId="20577"/>
        <pc:sldMkLst>
          <pc:docMk/>
          <pc:sldMk cId="1073059284" sldId="4425"/>
        </pc:sldMkLst>
        <pc:spChg chg="mod">
          <ac:chgData name="Magnus Wallerå" userId="118bac04-c6d0-4237-9e54-8047410013f0" providerId="ADAL" clId="{F947CCFD-298B-4D76-AD1D-86078961394B}" dt="2025-04-01T15:50:34.980" v="140" actId="20577"/>
          <ac:spMkLst>
            <pc:docMk/>
            <pc:sldMk cId="1073059284" sldId="4425"/>
            <ac:spMk id="3" creationId="{980A4A0E-77C8-CBCA-FA54-496159C10B67}"/>
          </ac:spMkLst>
        </pc:spChg>
      </pc:sldChg>
      <pc:sldChg chg="del">
        <pc:chgData name="Magnus Wallerå" userId="118bac04-c6d0-4237-9e54-8047410013f0" providerId="ADAL" clId="{F947CCFD-298B-4D76-AD1D-86078961394B}" dt="2025-04-01T15:42:16.469" v="126" actId="2696"/>
        <pc:sldMkLst>
          <pc:docMk/>
          <pc:sldMk cId="3274426455" sldId="4426"/>
        </pc:sldMkLst>
      </pc:sldChg>
      <pc:sldChg chg="modSp add mod">
        <pc:chgData name="Magnus Wallerå" userId="118bac04-c6d0-4237-9e54-8047410013f0" providerId="ADAL" clId="{F947CCFD-298B-4D76-AD1D-86078961394B}" dt="2025-04-01T16:08:48.650" v="350" actId="20577"/>
        <pc:sldMkLst>
          <pc:docMk/>
          <pc:sldMk cId="3563967181" sldId="4426"/>
        </pc:sldMkLst>
        <pc:spChg chg="mod">
          <ac:chgData name="Magnus Wallerå" userId="118bac04-c6d0-4237-9e54-8047410013f0" providerId="ADAL" clId="{F947CCFD-298B-4D76-AD1D-86078961394B}" dt="2025-04-01T16:08:48.650" v="350" actId="20577"/>
          <ac:spMkLst>
            <pc:docMk/>
            <pc:sldMk cId="3563967181" sldId="4426"/>
            <ac:spMk id="3" creationId="{2E5D2AB3-4934-CC7C-BD33-3794B6C06DE2}"/>
          </ac:spMkLst>
        </pc:spChg>
      </pc:sldChg>
      <pc:sldChg chg="del">
        <pc:chgData name="Magnus Wallerå" userId="118bac04-c6d0-4237-9e54-8047410013f0" providerId="ADAL" clId="{F947CCFD-298B-4D76-AD1D-86078961394B}" dt="2025-04-01T15:19:51.342" v="31" actId="2696"/>
        <pc:sldMkLst>
          <pc:docMk/>
          <pc:sldMk cId="739014668" sldId="4427"/>
        </pc:sldMkLst>
      </pc:sldChg>
      <pc:sldChg chg="modSp add mod">
        <pc:chgData name="Magnus Wallerå" userId="118bac04-c6d0-4237-9e54-8047410013f0" providerId="ADAL" clId="{F947CCFD-298B-4D76-AD1D-86078961394B}" dt="2025-04-01T16:13:07.755" v="369" actId="20577"/>
        <pc:sldMkLst>
          <pc:docMk/>
          <pc:sldMk cId="1743539059" sldId="4427"/>
        </pc:sldMkLst>
        <pc:spChg chg="mod">
          <ac:chgData name="Magnus Wallerå" userId="118bac04-c6d0-4237-9e54-8047410013f0" providerId="ADAL" clId="{F947CCFD-298B-4D76-AD1D-86078961394B}" dt="2025-04-01T16:13:07.755" v="369" actId="20577"/>
          <ac:spMkLst>
            <pc:docMk/>
            <pc:sldMk cId="1743539059" sldId="4427"/>
            <ac:spMk id="6" creationId="{F70E6823-B7E6-FD50-1A34-B52C1BD798F8}"/>
          </ac:spMkLst>
        </pc:spChg>
      </pc:sldChg>
      <pc:sldChg chg="add">
        <pc:chgData name="Magnus Wallerå" userId="118bac04-c6d0-4237-9e54-8047410013f0" providerId="ADAL" clId="{F947CCFD-298B-4D76-AD1D-86078961394B}" dt="2025-04-01T15:36:58.268" v="96"/>
        <pc:sldMkLst>
          <pc:docMk/>
          <pc:sldMk cId="1106877757" sldId="4428"/>
        </pc:sldMkLst>
      </pc:sldChg>
      <pc:sldChg chg="modSp new mod">
        <pc:chgData name="Magnus Wallerå" userId="118bac04-c6d0-4237-9e54-8047410013f0" providerId="ADAL" clId="{F947CCFD-298B-4D76-AD1D-86078961394B}" dt="2025-04-01T15:56:34.496" v="177" actId="20577"/>
        <pc:sldMkLst>
          <pc:docMk/>
          <pc:sldMk cId="113999332" sldId="4429"/>
        </pc:sldMkLst>
        <pc:spChg chg="mod">
          <ac:chgData name="Magnus Wallerå" userId="118bac04-c6d0-4237-9e54-8047410013f0" providerId="ADAL" clId="{F947CCFD-298B-4D76-AD1D-86078961394B}" dt="2025-04-01T15:54:22.600" v="155" actId="20577"/>
          <ac:spMkLst>
            <pc:docMk/>
            <pc:sldMk cId="113999332" sldId="4429"/>
            <ac:spMk id="2" creationId="{EA7A61CA-EA77-82B9-DEC3-53101228D02D}"/>
          </ac:spMkLst>
        </pc:spChg>
        <pc:spChg chg="mod">
          <ac:chgData name="Magnus Wallerå" userId="118bac04-c6d0-4237-9e54-8047410013f0" providerId="ADAL" clId="{F947CCFD-298B-4D76-AD1D-86078961394B}" dt="2025-04-01T15:56:34.496" v="177" actId="20577"/>
          <ac:spMkLst>
            <pc:docMk/>
            <pc:sldMk cId="113999332" sldId="4429"/>
            <ac:spMk id="3" creationId="{BA15A8F3-7360-F340-C1AC-A21A13985322}"/>
          </ac:spMkLst>
        </pc:spChg>
      </pc:sldChg>
      <pc:sldChg chg="modSp new del mod">
        <pc:chgData name="Magnus Wallerå" userId="118bac04-c6d0-4237-9e54-8047410013f0" providerId="ADAL" clId="{F947CCFD-298B-4D76-AD1D-86078961394B}" dt="2025-04-01T16:10:00.828" v="357" actId="47"/>
        <pc:sldMkLst>
          <pc:docMk/>
          <pc:sldMk cId="1061730844" sldId="4430"/>
        </pc:sldMkLst>
        <pc:spChg chg="mod">
          <ac:chgData name="Magnus Wallerå" userId="118bac04-c6d0-4237-9e54-8047410013f0" providerId="ADAL" clId="{F947CCFD-298B-4D76-AD1D-86078961394B}" dt="2025-04-01T16:02:49.472" v="264" actId="20577"/>
          <ac:spMkLst>
            <pc:docMk/>
            <pc:sldMk cId="1061730844" sldId="4430"/>
            <ac:spMk id="2" creationId="{121EC640-75BB-5929-E6BE-5EC524B967DA}"/>
          </ac:spMkLst>
        </pc:spChg>
      </pc:sldChg>
      <pc:sldChg chg="modSp new mod">
        <pc:chgData name="Magnus Wallerå" userId="118bac04-c6d0-4237-9e54-8047410013f0" providerId="ADAL" clId="{F947CCFD-298B-4D76-AD1D-86078961394B}" dt="2025-04-01T16:09:16.325" v="356" actId="20577"/>
        <pc:sldMkLst>
          <pc:docMk/>
          <pc:sldMk cId="3220474650" sldId="4431"/>
        </pc:sldMkLst>
        <pc:spChg chg="mod">
          <ac:chgData name="Magnus Wallerå" userId="118bac04-c6d0-4237-9e54-8047410013f0" providerId="ADAL" clId="{F947CCFD-298B-4D76-AD1D-86078961394B}" dt="2025-04-01T16:04:07.460" v="304" actId="20577"/>
          <ac:spMkLst>
            <pc:docMk/>
            <pc:sldMk cId="3220474650" sldId="4431"/>
            <ac:spMk id="2" creationId="{7455AB3C-A1AC-5C5B-4963-ECD8CBB355A3}"/>
          </ac:spMkLst>
        </pc:spChg>
        <pc:spChg chg="mod">
          <ac:chgData name="Magnus Wallerå" userId="118bac04-c6d0-4237-9e54-8047410013f0" providerId="ADAL" clId="{F947CCFD-298B-4D76-AD1D-86078961394B}" dt="2025-04-01T16:09:16.325" v="356" actId="20577"/>
          <ac:spMkLst>
            <pc:docMk/>
            <pc:sldMk cId="3220474650" sldId="4431"/>
            <ac:spMk id="3" creationId="{6BAA4FB3-7677-79BF-CCC9-9C0D5DCC9C0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ohan.lindahl\Downloads\000001YL_20250401-13154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yhse.sharepoint.com/sites/ansokanyh/Delade%20dokument/General/Ans&#246;kningsomg&#229;ng%20NY%202024/Resultat/Data%20PP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'000001YL'!$B$7</c:f>
              <c:strCache>
                <c:ptCount val="1"/>
                <c:pt idx="0">
                  <c:v>Sökande </c:v>
                </c:pt>
              </c:strCache>
            </c:strRef>
          </c:tx>
          <c:spPr>
            <a:ln w="28575" cap="rnd">
              <a:solidFill>
                <a:schemeClr val="accent1"/>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26-4284-9B5C-FF96DF29715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'000001YL'!$C$6:$L$6</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'000001YL'!$C$7:$L$7</c:f>
              <c:numCache>
                <c:formatCode>0</c:formatCode>
                <c:ptCount val="10"/>
                <c:pt idx="0">
                  <c:v>1689</c:v>
                </c:pt>
                <c:pt idx="1">
                  <c:v>1274</c:v>
                </c:pt>
                <c:pt idx="2">
                  <c:v>1680</c:v>
                </c:pt>
                <c:pt idx="3">
                  <c:v>1777</c:v>
                </c:pt>
                <c:pt idx="4">
                  <c:v>2313</c:v>
                </c:pt>
                <c:pt idx="5">
                  <c:v>3644</c:v>
                </c:pt>
                <c:pt idx="6">
                  <c:v>3727</c:v>
                </c:pt>
                <c:pt idx="7">
                  <c:v>3747</c:v>
                </c:pt>
                <c:pt idx="8">
                  <c:v>4425</c:v>
                </c:pt>
                <c:pt idx="9">
                  <c:v>6283</c:v>
                </c:pt>
              </c:numCache>
            </c:numRef>
          </c:val>
          <c:smooth val="0"/>
          <c:extLst>
            <c:ext xmlns:c16="http://schemas.microsoft.com/office/drawing/2014/chart" uri="{C3380CC4-5D6E-409C-BE32-E72D297353CC}">
              <c16:uniqueId val="{00000000-B926-4284-9B5C-FF96DF297151}"/>
            </c:ext>
          </c:extLst>
        </c:ser>
        <c:ser>
          <c:idx val="1"/>
          <c:order val="1"/>
          <c:tx>
            <c:strRef>
              <c:f>'000001YL'!$B$8</c:f>
              <c:strCache>
                <c:ptCount val="1"/>
                <c:pt idx="0">
                  <c:v>Behöriga sökande</c:v>
                </c:pt>
              </c:strCache>
            </c:strRef>
          </c:tx>
          <c:spPr>
            <a:ln w="28575" cap="rnd">
              <a:solidFill>
                <a:schemeClr val="accent2"/>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26-4284-9B5C-FF96DF29715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'000001YL'!$C$6:$L$6</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'000001YL'!$C$8:$L$8</c:f>
              <c:numCache>
                <c:formatCode>0</c:formatCode>
                <c:ptCount val="10"/>
                <c:pt idx="0">
                  <c:v>1268</c:v>
                </c:pt>
                <c:pt idx="1">
                  <c:v>933</c:v>
                </c:pt>
                <c:pt idx="2">
                  <c:v>1165</c:v>
                </c:pt>
                <c:pt idx="3">
                  <c:v>1211</c:v>
                </c:pt>
                <c:pt idx="4">
                  <c:v>1631</c:v>
                </c:pt>
                <c:pt idx="5">
                  <c:v>2546</c:v>
                </c:pt>
                <c:pt idx="6">
                  <c:v>2613</c:v>
                </c:pt>
                <c:pt idx="7">
                  <c:v>2520</c:v>
                </c:pt>
                <c:pt idx="8">
                  <c:v>3023</c:v>
                </c:pt>
                <c:pt idx="9">
                  <c:v>4187</c:v>
                </c:pt>
              </c:numCache>
            </c:numRef>
          </c:val>
          <c:smooth val="0"/>
          <c:extLst>
            <c:ext xmlns:c16="http://schemas.microsoft.com/office/drawing/2014/chart" uri="{C3380CC4-5D6E-409C-BE32-E72D297353CC}">
              <c16:uniqueId val="{00000001-B926-4284-9B5C-FF96DF297151}"/>
            </c:ext>
          </c:extLst>
        </c:ser>
        <c:dLbls>
          <c:showLegendKey val="0"/>
          <c:showVal val="0"/>
          <c:showCatName val="0"/>
          <c:showSerName val="0"/>
          <c:showPercent val="0"/>
          <c:showBubbleSize val="0"/>
        </c:dLbls>
        <c:smooth val="0"/>
        <c:axId val="1797810256"/>
        <c:axId val="1797815536"/>
      </c:lineChart>
      <c:catAx>
        <c:axId val="179781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97815536"/>
        <c:crosses val="autoZero"/>
        <c:auto val="1"/>
        <c:lblAlgn val="ctr"/>
        <c:lblOffset val="100"/>
        <c:noMultiLvlLbl val="0"/>
      </c:catAx>
      <c:valAx>
        <c:axId val="179781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79781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2000" b="0" i="0" u="none" strike="noStrike" baseline="0">
                <a:effectLst/>
              </a:rPr>
              <a:t>Utbildningsområde enligt gymnasieskolans program</a:t>
            </a:r>
            <a:r>
              <a:rPr lang="sv-SE" sz="2000" b="0" i="0" u="none" strike="noStrike" baseline="0"/>
              <a:t> </a:t>
            </a:r>
            <a:endParaRPr lang="sv-SE"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Område!$B$51</c:f>
              <c:strCache>
                <c:ptCount val="1"/>
                <c:pt idx="0">
                  <c:v>Ansökningsomgång 2</c:v>
                </c:pt>
              </c:strCache>
            </c:strRef>
          </c:tx>
          <c:spPr>
            <a:solidFill>
              <a:schemeClr val="accent1"/>
            </a:solidFill>
            <a:ln>
              <a:noFill/>
            </a:ln>
            <a:effectLst/>
          </c:spPr>
          <c:invertIfNegative val="0"/>
          <c:cat>
            <c:strRef>
              <c:f>Område!$A$52:$A$57</c:f>
              <c:strCache>
                <c:ptCount val="6"/>
                <c:pt idx="0">
                  <c:v>Industriteknik</c:v>
                </c:pt>
                <c:pt idx="1">
                  <c:v>El och energi</c:v>
                </c:pt>
                <c:pt idx="2">
                  <c:v>Naturbruk</c:v>
                </c:pt>
                <c:pt idx="3">
                  <c:v>Bygg och anläggning</c:v>
                </c:pt>
                <c:pt idx="4">
                  <c:v>Fordon och transport</c:v>
                </c:pt>
                <c:pt idx="5">
                  <c:v>VVS och fastighet</c:v>
                </c:pt>
              </c:strCache>
            </c:strRef>
          </c:cat>
          <c:val>
            <c:numRef>
              <c:f>Område!$B$52:$B$57</c:f>
              <c:numCache>
                <c:formatCode>General</c:formatCode>
                <c:ptCount val="6"/>
                <c:pt idx="0">
                  <c:v>571</c:v>
                </c:pt>
                <c:pt idx="1">
                  <c:v>550</c:v>
                </c:pt>
                <c:pt idx="2">
                  <c:v>120</c:v>
                </c:pt>
                <c:pt idx="3">
                  <c:v>110</c:v>
                </c:pt>
                <c:pt idx="4">
                  <c:v>98</c:v>
                </c:pt>
                <c:pt idx="5">
                  <c:v>90</c:v>
                </c:pt>
              </c:numCache>
            </c:numRef>
          </c:val>
          <c:extLst>
            <c:ext xmlns:c16="http://schemas.microsoft.com/office/drawing/2014/chart" uri="{C3380CC4-5D6E-409C-BE32-E72D297353CC}">
              <c16:uniqueId val="{00000000-83FC-4CD7-A12A-1B218EE80011}"/>
            </c:ext>
          </c:extLst>
        </c:ser>
        <c:ser>
          <c:idx val="1"/>
          <c:order val="1"/>
          <c:tx>
            <c:strRef>
              <c:f>Område!$C$51</c:f>
              <c:strCache>
                <c:ptCount val="1"/>
                <c:pt idx="0">
                  <c:v>Ansökningsomgång 1</c:v>
                </c:pt>
              </c:strCache>
            </c:strRef>
          </c:tx>
          <c:spPr>
            <a:solidFill>
              <a:schemeClr val="accent2"/>
            </a:solidFill>
            <a:ln>
              <a:noFill/>
            </a:ln>
            <a:effectLst/>
          </c:spPr>
          <c:invertIfNegative val="0"/>
          <c:cat>
            <c:strRef>
              <c:f>Område!$A$52:$A$57</c:f>
              <c:strCache>
                <c:ptCount val="6"/>
                <c:pt idx="0">
                  <c:v>Industriteknik</c:v>
                </c:pt>
                <c:pt idx="1">
                  <c:v>El och energi</c:v>
                </c:pt>
                <c:pt idx="2">
                  <c:v>Naturbruk</c:v>
                </c:pt>
                <c:pt idx="3">
                  <c:v>Bygg och anläggning</c:v>
                </c:pt>
                <c:pt idx="4">
                  <c:v>Fordon och transport</c:v>
                </c:pt>
                <c:pt idx="5">
                  <c:v>VVS och fastighet</c:v>
                </c:pt>
              </c:strCache>
            </c:strRef>
          </c:cat>
          <c:val>
            <c:numRef>
              <c:f>Område!$C$52:$C$57</c:f>
              <c:numCache>
                <c:formatCode>General</c:formatCode>
                <c:ptCount val="6"/>
                <c:pt idx="0">
                  <c:v>270</c:v>
                </c:pt>
                <c:pt idx="1">
                  <c:v>300</c:v>
                </c:pt>
                <c:pt idx="2">
                  <c:v>80</c:v>
                </c:pt>
                <c:pt idx="3">
                  <c:v>85</c:v>
                </c:pt>
                <c:pt idx="4">
                  <c:v>95</c:v>
                </c:pt>
                <c:pt idx="5">
                  <c:v>0</c:v>
                </c:pt>
              </c:numCache>
            </c:numRef>
          </c:val>
          <c:extLst>
            <c:ext xmlns:c16="http://schemas.microsoft.com/office/drawing/2014/chart" uri="{C3380CC4-5D6E-409C-BE32-E72D297353CC}">
              <c16:uniqueId val="{00000001-83FC-4CD7-A12A-1B218EE80011}"/>
            </c:ext>
          </c:extLst>
        </c:ser>
        <c:dLbls>
          <c:showLegendKey val="0"/>
          <c:showVal val="0"/>
          <c:showCatName val="0"/>
          <c:showSerName val="0"/>
          <c:showPercent val="0"/>
          <c:showBubbleSize val="0"/>
        </c:dLbls>
        <c:gapWidth val="182"/>
        <c:axId val="1835355039"/>
        <c:axId val="1835353119"/>
      </c:barChart>
      <c:catAx>
        <c:axId val="18353550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835353119"/>
        <c:crosses val="autoZero"/>
        <c:auto val="1"/>
        <c:lblAlgn val="ctr"/>
        <c:lblOffset val="100"/>
        <c:noMultiLvlLbl val="0"/>
      </c:catAx>
      <c:valAx>
        <c:axId val="1835353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835355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E0582-947E-4A1B-9770-468AE0BF7FC0}" type="doc">
      <dgm:prSet loTypeId="urn:microsoft.com/office/officeart/2005/8/layout/vList3" loCatId="list" qsTypeId="urn:microsoft.com/office/officeart/2005/8/quickstyle/simple1" qsCatId="simple" csTypeId="urn:microsoft.com/office/officeart/2005/8/colors/accent1_5" csCatId="accent1" phldr="1"/>
      <dgm:spPr/>
      <dgm:t>
        <a:bodyPr/>
        <a:lstStyle/>
        <a:p>
          <a:endParaRPr lang="sv-SE"/>
        </a:p>
      </dgm:t>
    </dgm:pt>
    <dgm:pt modelId="{1AB0B58F-04D5-4A86-8BC6-5952B6AF4A83}">
      <dgm:prSet custT="1"/>
      <dgm:spPr/>
      <dgm:t>
        <a:bodyPr/>
        <a:lstStyle/>
        <a:p>
          <a:r>
            <a:rPr lang="en-US" sz="2000" dirty="0" err="1"/>
            <a:t>Yrkeshögskolan</a:t>
          </a:r>
          <a:r>
            <a:rPr lang="en-US" sz="2000" dirty="0"/>
            <a:t> </a:t>
          </a:r>
          <a:r>
            <a:rPr lang="en-US" sz="2000" dirty="0" err="1"/>
            <a:t>fortsätter</a:t>
          </a:r>
          <a:r>
            <a:rPr lang="en-US" sz="2000" dirty="0"/>
            <a:t> </a:t>
          </a:r>
          <a:r>
            <a:rPr lang="en-US" sz="2000" dirty="0" err="1"/>
            <a:t>att</a:t>
          </a:r>
          <a:r>
            <a:rPr lang="en-US" sz="2000" dirty="0"/>
            <a:t> </a:t>
          </a:r>
          <a:r>
            <a:rPr lang="en-US" sz="2000" dirty="0" err="1"/>
            <a:t>växa</a:t>
          </a:r>
          <a:endParaRPr lang="sv-SE" sz="2000" dirty="0"/>
        </a:p>
      </dgm:t>
    </dgm:pt>
    <dgm:pt modelId="{44ED6804-FFB6-4C5B-9A3C-23E67B4B6135}" type="parTrans" cxnId="{787A4717-23CB-4AAB-B280-4A6FE5CEC138}">
      <dgm:prSet/>
      <dgm:spPr/>
      <dgm:t>
        <a:bodyPr/>
        <a:lstStyle/>
        <a:p>
          <a:endParaRPr lang="sv-SE"/>
        </a:p>
      </dgm:t>
    </dgm:pt>
    <dgm:pt modelId="{765B1F3A-2032-4174-8944-53C0DE60C8F6}" type="sibTrans" cxnId="{787A4717-23CB-4AAB-B280-4A6FE5CEC138}">
      <dgm:prSet/>
      <dgm:spPr/>
      <dgm:t>
        <a:bodyPr/>
        <a:lstStyle/>
        <a:p>
          <a:endParaRPr lang="sv-SE"/>
        </a:p>
      </dgm:t>
    </dgm:pt>
    <dgm:pt modelId="{E3241919-8694-4115-A8E7-8B84E7243CD9}">
      <dgm:prSet custT="1"/>
      <dgm:spPr/>
      <dgm:t>
        <a:bodyPr/>
        <a:lstStyle/>
        <a:p>
          <a:r>
            <a:rPr lang="en-US" sz="2000" dirty="0" err="1"/>
            <a:t>Bibehållen</a:t>
          </a:r>
          <a:r>
            <a:rPr lang="en-US" sz="2000" dirty="0"/>
            <a:t> </a:t>
          </a:r>
          <a:r>
            <a:rPr lang="en-US" sz="2000" dirty="0" err="1"/>
            <a:t>kvalitet</a:t>
          </a:r>
          <a:r>
            <a:rPr lang="en-US" sz="2000" dirty="0"/>
            <a:t> </a:t>
          </a:r>
          <a:r>
            <a:rPr lang="en-US" sz="2000" dirty="0" err="1"/>
            <a:t>och</a:t>
          </a:r>
          <a:r>
            <a:rPr lang="en-US" sz="2000" dirty="0"/>
            <a:t> </a:t>
          </a:r>
          <a:r>
            <a:rPr lang="en-US" sz="2000" dirty="0" err="1"/>
            <a:t>särart</a:t>
          </a:r>
          <a:endParaRPr lang="sv-SE" sz="2000" dirty="0"/>
        </a:p>
      </dgm:t>
    </dgm:pt>
    <dgm:pt modelId="{47F8D51F-E56C-486B-B675-C061FCC43BBA}" type="parTrans" cxnId="{A74A6A5A-B109-4CD4-9958-225EA089DFD0}">
      <dgm:prSet/>
      <dgm:spPr/>
      <dgm:t>
        <a:bodyPr/>
        <a:lstStyle/>
        <a:p>
          <a:endParaRPr lang="sv-SE"/>
        </a:p>
      </dgm:t>
    </dgm:pt>
    <dgm:pt modelId="{4DF79A54-18E0-4065-9814-600E0DAD8E16}" type="sibTrans" cxnId="{A74A6A5A-B109-4CD4-9958-225EA089DFD0}">
      <dgm:prSet/>
      <dgm:spPr/>
      <dgm:t>
        <a:bodyPr/>
        <a:lstStyle/>
        <a:p>
          <a:endParaRPr lang="sv-SE"/>
        </a:p>
      </dgm:t>
    </dgm:pt>
    <dgm:pt modelId="{18BF81C2-E6C3-47B4-BCF0-64CCC6EACB10}">
      <dgm:prSet custT="1"/>
      <dgm:spPr/>
      <dgm:t>
        <a:bodyPr/>
        <a:lstStyle/>
        <a:p>
          <a:r>
            <a:rPr lang="en-US" sz="2000" dirty="0" err="1"/>
            <a:t>Ökad</a:t>
          </a:r>
          <a:r>
            <a:rPr lang="en-US" sz="2000" dirty="0"/>
            <a:t> </a:t>
          </a:r>
          <a:r>
            <a:rPr lang="en-US" sz="2000" dirty="0" err="1"/>
            <a:t>stabilitet</a:t>
          </a:r>
          <a:r>
            <a:rPr lang="en-US" sz="2000" dirty="0"/>
            <a:t> </a:t>
          </a:r>
          <a:r>
            <a:rPr lang="en-US" sz="2000" dirty="0" err="1"/>
            <a:t>genom</a:t>
          </a:r>
          <a:r>
            <a:rPr lang="en-US" sz="2000" dirty="0"/>
            <a:t> </a:t>
          </a:r>
          <a:r>
            <a:rPr lang="en-US" sz="2000" dirty="0" err="1"/>
            <a:t>längre</a:t>
          </a:r>
          <a:r>
            <a:rPr lang="en-US" sz="2000" dirty="0"/>
            <a:t> </a:t>
          </a:r>
          <a:r>
            <a:rPr lang="en-US" sz="2000" dirty="0" err="1"/>
            <a:t>beslut</a:t>
          </a:r>
          <a:endParaRPr lang="sv-SE" sz="2000" dirty="0"/>
        </a:p>
      </dgm:t>
    </dgm:pt>
    <dgm:pt modelId="{9008DF89-7FF5-4087-AAFF-FDED505A764D}" type="parTrans" cxnId="{6CD69BE3-2F62-4284-8081-B0079A6B102F}">
      <dgm:prSet/>
      <dgm:spPr/>
      <dgm:t>
        <a:bodyPr/>
        <a:lstStyle/>
        <a:p>
          <a:endParaRPr lang="sv-SE"/>
        </a:p>
      </dgm:t>
    </dgm:pt>
    <dgm:pt modelId="{F35CA016-D0B3-439A-8789-928EEF795C18}" type="sibTrans" cxnId="{6CD69BE3-2F62-4284-8081-B0079A6B102F}">
      <dgm:prSet/>
      <dgm:spPr/>
      <dgm:t>
        <a:bodyPr/>
        <a:lstStyle/>
        <a:p>
          <a:endParaRPr lang="sv-SE"/>
        </a:p>
      </dgm:t>
    </dgm:pt>
    <dgm:pt modelId="{00F53575-94C3-4A43-B2DA-DA9BB6BC8397}">
      <dgm:prSet custT="1"/>
      <dgm:spPr/>
      <dgm:t>
        <a:bodyPr/>
        <a:lstStyle/>
        <a:p>
          <a:r>
            <a:rPr lang="en-US" sz="2000" dirty="0" err="1"/>
            <a:t>Kännedomen</a:t>
          </a:r>
          <a:r>
            <a:rPr lang="en-US" sz="2000" dirty="0"/>
            <a:t> om </a:t>
          </a:r>
          <a:r>
            <a:rPr lang="en-US" sz="2000" dirty="0" err="1"/>
            <a:t>yrkeshögskolan</a:t>
          </a:r>
          <a:r>
            <a:rPr lang="en-US" sz="2000" dirty="0"/>
            <a:t> </a:t>
          </a:r>
          <a:r>
            <a:rPr lang="en-US" sz="2000" dirty="0" err="1"/>
            <a:t>ökar</a:t>
          </a:r>
          <a:endParaRPr lang="sv-SE" sz="2000" dirty="0"/>
        </a:p>
      </dgm:t>
    </dgm:pt>
    <dgm:pt modelId="{95A3A4F8-3634-42A9-8045-3E2F1AA1949E}" type="parTrans" cxnId="{9A6FB1AE-C007-462A-8CEA-2837508EA7D8}">
      <dgm:prSet/>
      <dgm:spPr/>
      <dgm:t>
        <a:bodyPr/>
        <a:lstStyle/>
        <a:p>
          <a:endParaRPr lang="sv-SE"/>
        </a:p>
      </dgm:t>
    </dgm:pt>
    <dgm:pt modelId="{B8BF590C-89B2-4F96-B5AA-F21807B9E33C}" type="sibTrans" cxnId="{9A6FB1AE-C007-462A-8CEA-2837508EA7D8}">
      <dgm:prSet/>
      <dgm:spPr/>
      <dgm:t>
        <a:bodyPr/>
        <a:lstStyle/>
        <a:p>
          <a:endParaRPr lang="sv-SE"/>
        </a:p>
      </dgm:t>
    </dgm:pt>
    <dgm:pt modelId="{096DEB0F-ED41-4435-A158-F2D75BA7F668}">
      <dgm:prSet/>
      <dgm:spPr/>
      <dgm:t>
        <a:bodyPr/>
        <a:lstStyle/>
        <a:p>
          <a:r>
            <a:rPr lang="sv-SE" dirty="0"/>
            <a:t>Mer än hälften börjar arbeta där de gjort LIA</a:t>
          </a:r>
        </a:p>
      </dgm:t>
    </dgm:pt>
    <dgm:pt modelId="{CB30BB33-85BB-450E-9BF8-C5DC1DC054B2}" type="parTrans" cxnId="{F206FD3F-3A36-48B3-839E-BCC812E2F45F}">
      <dgm:prSet/>
      <dgm:spPr/>
      <dgm:t>
        <a:bodyPr/>
        <a:lstStyle/>
        <a:p>
          <a:endParaRPr lang="sv-SE"/>
        </a:p>
      </dgm:t>
    </dgm:pt>
    <dgm:pt modelId="{3E942A77-A6BB-4D24-AC5A-E1672B5DEA3E}" type="sibTrans" cxnId="{F206FD3F-3A36-48B3-839E-BCC812E2F45F}">
      <dgm:prSet/>
      <dgm:spPr/>
      <dgm:t>
        <a:bodyPr/>
        <a:lstStyle/>
        <a:p>
          <a:endParaRPr lang="sv-SE"/>
        </a:p>
      </dgm:t>
    </dgm:pt>
    <dgm:pt modelId="{8B610808-9F9A-4879-AE3D-D48FF2209E4F}">
      <dgm:prSet custT="1"/>
      <dgm:spPr/>
      <dgm:t>
        <a:bodyPr/>
        <a:lstStyle/>
        <a:p>
          <a:r>
            <a:rPr lang="sv-SE" sz="2000" dirty="0"/>
            <a:t>Antalet sökande fortsätter att öka</a:t>
          </a:r>
        </a:p>
      </dgm:t>
    </dgm:pt>
    <dgm:pt modelId="{1F46A0A1-7166-4A0E-87DC-D3E62E2A7482}" type="parTrans" cxnId="{76B90589-1F5F-4A9D-8881-BF2197BD9836}">
      <dgm:prSet/>
      <dgm:spPr/>
      <dgm:t>
        <a:bodyPr/>
        <a:lstStyle/>
        <a:p>
          <a:endParaRPr lang="sv-SE"/>
        </a:p>
      </dgm:t>
    </dgm:pt>
    <dgm:pt modelId="{13760511-2C02-4D85-BE43-6DD9E3F66D70}" type="sibTrans" cxnId="{76B90589-1F5F-4A9D-8881-BF2197BD9836}">
      <dgm:prSet/>
      <dgm:spPr/>
      <dgm:t>
        <a:bodyPr/>
        <a:lstStyle/>
        <a:p>
          <a:endParaRPr lang="sv-SE"/>
        </a:p>
      </dgm:t>
    </dgm:pt>
    <dgm:pt modelId="{1CB37809-937D-4E61-99ED-583006637805}">
      <dgm:prSet custT="1"/>
      <dgm:spPr/>
      <dgm:t>
        <a:bodyPr/>
        <a:lstStyle/>
        <a:p>
          <a:r>
            <a:rPr lang="sv-SE" sz="2000" dirty="0"/>
            <a:t>YH-kurser för yrkesverksamma</a:t>
          </a:r>
        </a:p>
      </dgm:t>
    </dgm:pt>
    <dgm:pt modelId="{08EF65F1-020B-4D59-8EF2-29E1281C8AAC}" type="parTrans" cxnId="{1640F249-5AEB-4C7E-9F58-9EB639BCDB93}">
      <dgm:prSet/>
      <dgm:spPr/>
      <dgm:t>
        <a:bodyPr/>
        <a:lstStyle/>
        <a:p>
          <a:endParaRPr lang="sv-SE"/>
        </a:p>
      </dgm:t>
    </dgm:pt>
    <dgm:pt modelId="{370A1E8B-F307-4689-9886-02DA78EE4C45}" type="sibTrans" cxnId="{1640F249-5AEB-4C7E-9F58-9EB639BCDB93}">
      <dgm:prSet/>
      <dgm:spPr/>
      <dgm:t>
        <a:bodyPr/>
        <a:lstStyle/>
        <a:p>
          <a:endParaRPr lang="sv-SE"/>
        </a:p>
      </dgm:t>
    </dgm:pt>
    <dgm:pt modelId="{307E311A-F8AA-40AE-8C4E-8582F375D002}" type="pres">
      <dgm:prSet presAssocID="{3EBE0582-947E-4A1B-9770-468AE0BF7FC0}" presName="linearFlow" presStyleCnt="0">
        <dgm:presLayoutVars>
          <dgm:dir/>
          <dgm:resizeHandles val="exact"/>
        </dgm:presLayoutVars>
      </dgm:prSet>
      <dgm:spPr/>
    </dgm:pt>
    <dgm:pt modelId="{910E8A37-3545-43E7-8893-30871A2F62E0}" type="pres">
      <dgm:prSet presAssocID="{1AB0B58F-04D5-4A86-8BC6-5952B6AF4A83}" presName="composite" presStyleCnt="0"/>
      <dgm:spPr/>
    </dgm:pt>
    <dgm:pt modelId="{F0B7E424-6359-4D7B-9BE4-F5FDD5219174}" type="pres">
      <dgm:prSet presAssocID="{1AB0B58F-04D5-4A86-8BC6-5952B6AF4A83}" presName="imgShp" presStyleLbl="fgImgPlace1" presStyleIdx="0" presStyleCnt="7"/>
      <dgm:spPr/>
    </dgm:pt>
    <dgm:pt modelId="{B148F838-2D26-464F-8E58-2586C8CCA186}" type="pres">
      <dgm:prSet presAssocID="{1AB0B58F-04D5-4A86-8BC6-5952B6AF4A83}" presName="txShp" presStyleLbl="node1" presStyleIdx="0" presStyleCnt="7">
        <dgm:presLayoutVars>
          <dgm:bulletEnabled val="1"/>
        </dgm:presLayoutVars>
      </dgm:prSet>
      <dgm:spPr/>
    </dgm:pt>
    <dgm:pt modelId="{2DF21A57-EC4D-47ED-B7E7-5A276D76F064}" type="pres">
      <dgm:prSet presAssocID="{765B1F3A-2032-4174-8944-53C0DE60C8F6}" presName="spacing" presStyleCnt="0"/>
      <dgm:spPr/>
    </dgm:pt>
    <dgm:pt modelId="{F2FF8856-3A67-4D5D-BB72-7E04649A316D}" type="pres">
      <dgm:prSet presAssocID="{E3241919-8694-4115-A8E7-8B84E7243CD9}" presName="composite" presStyleCnt="0"/>
      <dgm:spPr/>
    </dgm:pt>
    <dgm:pt modelId="{5A11C2CF-E0B5-4572-987F-6ABDD2D0227B}" type="pres">
      <dgm:prSet presAssocID="{E3241919-8694-4115-A8E7-8B84E7243CD9}" presName="imgShp" presStyleLbl="fgImgPlace1" presStyleIdx="1" presStyleCnt="7"/>
      <dgm:spPr/>
    </dgm:pt>
    <dgm:pt modelId="{6D8259C7-5ABD-4F64-ABF2-B13F1A7B65F1}" type="pres">
      <dgm:prSet presAssocID="{E3241919-8694-4115-A8E7-8B84E7243CD9}" presName="txShp" presStyleLbl="node1" presStyleIdx="1" presStyleCnt="7">
        <dgm:presLayoutVars>
          <dgm:bulletEnabled val="1"/>
        </dgm:presLayoutVars>
      </dgm:prSet>
      <dgm:spPr/>
    </dgm:pt>
    <dgm:pt modelId="{A191CAD5-90DD-4F21-8D79-4FA7C69A3ADA}" type="pres">
      <dgm:prSet presAssocID="{4DF79A54-18E0-4065-9814-600E0DAD8E16}" presName="spacing" presStyleCnt="0"/>
      <dgm:spPr/>
    </dgm:pt>
    <dgm:pt modelId="{59097C10-D150-4259-9108-447E7ED05EDA}" type="pres">
      <dgm:prSet presAssocID="{1CB37809-937D-4E61-99ED-583006637805}" presName="composite" presStyleCnt="0"/>
      <dgm:spPr/>
    </dgm:pt>
    <dgm:pt modelId="{3FA9F9AF-DBA1-43E7-8A53-FF198769EEBF}" type="pres">
      <dgm:prSet presAssocID="{1CB37809-937D-4E61-99ED-583006637805}" presName="imgShp" presStyleLbl="fgImgPlace1" presStyleIdx="2" presStyleCnt="7"/>
      <dgm:spPr/>
    </dgm:pt>
    <dgm:pt modelId="{5D9B73AD-0473-442F-9287-8AEC47462701}" type="pres">
      <dgm:prSet presAssocID="{1CB37809-937D-4E61-99ED-583006637805}" presName="txShp" presStyleLbl="node1" presStyleIdx="2" presStyleCnt="7">
        <dgm:presLayoutVars>
          <dgm:bulletEnabled val="1"/>
        </dgm:presLayoutVars>
      </dgm:prSet>
      <dgm:spPr/>
    </dgm:pt>
    <dgm:pt modelId="{D4956F7A-DA3E-436F-BC87-8D5FB7CF944D}" type="pres">
      <dgm:prSet presAssocID="{370A1E8B-F307-4689-9886-02DA78EE4C45}" presName="spacing" presStyleCnt="0"/>
      <dgm:spPr/>
    </dgm:pt>
    <dgm:pt modelId="{6CB004D5-5300-4A40-9D52-943CC6BAAEAA}" type="pres">
      <dgm:prSet presAssocID="{096DEB0F-ED41-4435-A158-F2D75BA7F668}" presName="composite" presStyleCnt="0"/>
      <dgm:spPr/>
    </dgm:pt>
    <dgm:pt modelId="{E4113F9D-4AEC-4131-883C-8948CB2A251E}" type="pres">
      <dgm:prSet presAssocID="{096DEB0F-ED41-4435-A158-F2D75BA7F668}" presName="imgShp" presStyleLbl="fgImgPlace1" presStyleIdx="3" presStyleCnt="7"/>
      <dgm:spPr/>
    </dgm:pt>
    <dgm:pt modelId="{A01A7F0D-CD76-4BA1-AAAC-4EF839F66213}" type="pres">
      <dgm:prSet presAssocID="{096DEB0F-ED41-4435-A158-F2D75BA7F668}" presName="txShp" presStyleLbl="node1" presStyleIdx="3" presStyleCnt="7">
        <dgm:presLayoutVars>
          <dgm:bulletEnabled val="1"/>
        </dgm:presLayoutVars>
      </dgm:prSet>
      <dgm:spPr/>
    </dgm:pt>
    <dgm:pt modelId="{5FD9EE4F-2C2B-4C20-A587-03541BC7FFA6}" type="pres">
      <dgm:prSet presAssocID="{3E942A77-A6BB-4D24-AC5A-E1672B5DEA3E}" presName="spacing" presStyleCnt="0"/>
      <dgm:spPr/>
    </dgm:pt>
    <dgm:pt modelId="{D3692880-3001-4302-BC32-BC761A63E04A}" type="pres">
      <dgm:prSet presAssocID="{18BF81C2-E6C3-47B4-BCF0-64CCC6EACB10}" presName="composite" presStyleCnt="0"/>
      <dgm:spPr/>
    </dgm:pt>
    <dgm:pt modelId="{B6436EBB-AF6C-4882-89AC-F6FF6F94CF63}" type="pres">
      <dgm:prSet presAssocID="{18BF81C2-E6C3-47B4-BCF0-64CCC6EACB10}" presName="imgShp" presStyleLbl="fgImgPlace1" presStyleIdx="4" presStyleCnt="7"/>
      <dgm:spPr/>
    </dgm:pt>
    <dgm:pt modelId="{E6E6D090-9407-498C-A903-82C855B11043}" type="pres">
      <dgm:prSet presAssocID="{18BF81C2-E6C3-47B4-BCF0-64CCC6EACB10}" presName="txShp" presStyleLbl="node1" presStyleIdx="4" presStyleCnt="7">
        <dgm:presLayoutVars>
          <dgm:bulletEnabled val="1"/>
        </dgm:presLayoutVars>
      </dgm:prSet>
      <dgm:spPr/>
    </dgm:pt>
    <dgm:pt modelId="{CE8E58D6-3A51-4EBB-887E-79FAA2D4C62B}" type="pres">
      <dgm:prSet presAssocID="{F35CA016-D0B3-439A-8789-928EEF795C18}" presName="spacing" presStyleCnt="0"/>
      <dgm:spPr/>
    </dgm:pt>
    <dgm:pt modelId="{79CEAFE4-6F02-4620-AAFE-3F5A305C0275}" type="pres">
      <dgm:prSet presAssocID="{8B610808-9F9A-4879-AE3D-D48FF2209E4F}" presName="composite" presStyleCnt="0"/>
      <dgm:spPr/>
    </dgm:pt>
    <dgm:pt modelId="{CE9CD188-BB70-4884-8B76-01D02ACBA902}" type="pres">
      <dgm:prSet presAssocID="{8B610808-9F9A-4879-AE3D-D48FF2209E4F}" presName="imgShp" presStyleLbl="fgImgPlace1" presStyleIdx="5" presStyleCnt="7"/>
      <dgm:spPr/>
    </dgm:pt>
    <dgm:pt modelId="{4A54E756-D471-4367-978C-8BEE75812AEA}" type="pres">
      <dgm:prSet presAssocID="{8B610808-9F9A-4879-AE3D-D48FF2209E4F}" presName="txShp" presStyleLbl="node1" presStyleIdx="5" presStyleCnt="7">
        <dgm:presLayoutVars>
          <dgm:bulletEnabled val="1"/>
        </dgm:presLayoutVars>
      </dgm:prSet>
      <dgm:spPr/>
    </dgm:pt>
    <dgm:pt modelId="{AB6F8FB1-2A4A-48C2-BAA4-303498C910BC}" type="pres">
      <dgm:prSet presAssocID="{13760511-2C02-4D85-BE43-6DD9E3F66D70}" presName="spacing" presStyleCnt="0"/>
      <dgm:spPr/>
    </dgm:pt>
    <dgm:pt modelId="{D7008838-4519-4C69-9522-72C8A85ADE56}" type="pres">
      <dgm:prSet presAssocID="{00F53575-94C3-4A43-B2DA-DA9BB6BC8397}" presName="composite" presStyleCnt="0"/>
      <dgm:spPr/>
    </dgm:pt>
    <dgm:pt modelId="{9AE9EF76-D103-41F0-A41A-06F5CA7EF6DD}" type="pres">
      <dgm:prSet presAssocID="{00F53575-94C3-4A43-B2DA-DA9BB6BC8397}" presName="imgShp" presStyleLbl="fgImgPlace1" presStyleIdx="6" presStyleCnt="7"/>
      <dgm:spPr/>
    </dgm:pt>
    <dgm:pt modelId="{F04E68BB-991A-4636-BF2D-35C4CC17E245}" type="pres">
      <dgm:prSet presAssocID="{00F53575-94C3-4A43-B2DA-DA9BB6BC8397}" presName="txShp" presStyleLbl="node1" presStyleIdx="6" presStyleCnt="7">
        <dgm:presLayoutVars>
          <dgm:bulletEnabled val="1"/>
        </dgm:presLayoutVars>
      </dgm:prSet>
      <dgm:spPr/>
    </dgm:pt>
  </dgm:ptLst>
  <dgm:cxnLst>
    <dgm:cxn modelId="{3CA37509-9850-419D-B0C1-571B279434DD}" type="presOf" srcId="{8B610808-9F9A-4879-AE3D-D48FF2209E4F}" destId="{4A54E756-D471-4367-978C-8BEE75812AEA}" srcOrd="0" destOrd="0" presId="urn:microsoft.com/office/officeart/2005/8/layout/vList3"/>
    <dgm:cxn modelId="{DB90B812-BDD5-4F63-8F52-FEFAD9059DCB}" type="presOf" srcId="{E3241919-8694-4115-A8E7-8B84E7243CD9}" destId="{6D8259C7-5ABD-4F64-ABF2-B13F1A7B65F1}" srcOrd="0" destOrd="0" presId="urn:microsoft.com/office/officeart/2005/8/layout/vList3"/>
    <dgm:cxn modelId="{41061116-FDAF-4CAD-98CE-1B50EA6F52D8}" type="presOf" srcId="{1AB0B58F-04D5-4A86-8BC6-5952B6AF4A83}" destId="{B148F838-2D26-464F-8E58-2586C8CCA186}" srcOrd="0" destOrd="0" presId="urn:microsoft.com/office/officeart/2005/8/layout/vList3"/>
    <dgm:cxn modelId="{787A4717-23CB-4AAB-B280-4A6FE5CEC138}" srcId="{3EBE0582-947E-4A1B-9770-468AE0BF7FC0}" destId="{1AB0B58F-04D5-4A86-8BC6-5952B6AF4A83}" srcOrd="0" destOrd="0" parTransId="{44ED6804-FFB6-4C5B-9A3C-23E67B4B6135}" sibTransId="{765B1F3A-2032-4174-8944-53C0DE60C8F6}"/>
    <dgm:cxn modelId="{E7D5C71B-A256-4037-AF27-711D5FFB2B81}" type="presOf" srcId="{18BF81C2-E6C3-47B4-BCF0-64CCC6EACB10}" destId="{E6E6D090-9407-498C-A903-82C855B11043}" srcOrd="0" destOrd="0" presId="urn:microsoft.com/office/officeart/2005/8/layout/vList3"/>
    <dgm:cxn modelId="{00B5BC34-AAC3-46E4-8B3E-63E0871E47C8}" type="presOf" srcId="{3EBE0582-947E-4A1B-9770-468AE0BF7FC0}" destId="{307E311A-F8AA-40AE-8C4E-8582F375D002}" srcOrd="0" destOrd="0" presId="urn:microsoft.com/office/officeart/2005/8/layout/vList3"/>
    <dgm:cxn modelId="{F206FD3F-3A36-48B3-839E-BCC812E2F45F}" srcId="{3EBE0582-947E-4A1B-9770-468AE0BF7FC0}" destId="{096DEB0F-ED41-4435-A158-F2D75BA7F668}" srcOrd="3" destOrd="0" parTransId="{CB30BB33-85BB-450E-9BF8-C5DC1DC054B2}" sibTransId="{3E942A77-A6BB-4D24-AC5A-E1672B5DEA3E}"/>
    <dgm:cxn modelId="{1640F249-5AEB-4C7E-9F58-9EB639BCDB93}" srcId="{3EBE0582-947E-4A1B-9770-468AE0BF7FC0}" destId="{1CB37809-937D-4E61-99ED-583006637805}" srcOrd="2" destOrd="0" parTransId="{08EF65F1-020B-4D59-8EF2-29E1281C8AAC}" sibTransId="{370A1E8B-F307-4689-9886-02DA78EE4C45}"/>
    <dgm:cxn modelId="{A74A6A5A-B109-4CD4-9958-225EA089DFD0}" srcId="{3EBE0582-947E-4A1B-9770-468AE0BF7FC0}" destId="{E3241919-8694-4115-A8E7-8B84E7243CD9}" srcOrd="1" destOrd="0" parTransId="{47F8D51F-E56C-486B-B675-C061FCC43BBA}" sibTransId="{4DF79A54-18E0-4065-9814-600E0DAD8E16}"/>
    <dgm:cxn modelId="{76B90589-1F5F-4A9D-8881-BF2197BD9836}" srcId="{3EBE0582-947E-4A1B-9770-468AE0BF7FC0}" destId="{8B610808-9F9A-4879-AE3D-D48FF2209E4F}" srcOrd="5" destOrd="0" parTransId="{1F46A0A1-7166-4A0E-87DC-D3E62E2A7482}" sibTransId="{13760511-2C02-4D85-BE43-6DD9E3F66D70}"/>
    <dgm:cxn modelId="{A70EF598-5E11-4EF1-9641-24EECC598DBB}" type="presOf" srcId="{00F53575-94C3-4A43-B2DA-DA9BB6BC8397}" destId="{F04E68BB-991A-4636-BF2D-35C4CC17E245}" srcOrd="0" destOrd="0" presId="urn:microsoft.com/office/officeart/2005/8/layout/vList3"/>
    <dgm:cxn modelId="{9A6FB1AE-C007-462A-8CEA-2837508EA7D8}" srcId="{3EBE0582-947E-4A1B-9770-468AE0BF7FC0}" destId="{00F53575-94C3-4A43-B2DA-DA9BB6BC8397}" srcOrd="6" destOrd="0" parTransId="{95A3A4F8-3634-42A9-8045-3E2F1AA1949E}" sibTransId="{B8BF590C-89B2-4F96-B5AA-F21807B9E33C}"/>
    <dgm:cxn modelId="{6EDCD5B2-4B02-4644-8CC1-E00F8EBDB24E}" type="presOf" srcId="{1CB37809-937D-4E61-99ED-583006637805}" destId="{5D9B73AD-0473-442F-9287-8AEC47462701}" srcOrd="0" destOrd="0" presId="urn:microsoft.com/office/officeart/2005/8/layout/vList3"/>
    <dgm:cxn modelId="{226591DB-4E62-432D-A3CE-F4BC4D59E565}" type="presOf" srcId="{096DEB0F-ED41-4435-A158-F2D75BA7F668}" destId="{A01A7F0D-CD76-4BA1-AAAC-4EF839F66213}" srcOrd="0" destOrd="0" presId="urn:microsoft.com/office/officeart/2005/8/layout/vList3"/>
    <dgm:cxn modelId="{6CD69BE3-2F62-4284-8081-B0079A6B102F}" srcId="{3EBE0582-947E-4A1B-9770-468AE0BF7FC0}" destId="{18BF81C2-E6C3-47B4-BCF0-64CCC6EACB10}" srcOrd="4" destOrd="0" parTransId="{9008DF89-7FF5-4087-AAFF-FDED505A764D}" sibTransId="{F35CA016-D0B3-439A-8789-928EEF795C18}"/>
    <dgm:cxn modelId="{21844038-1F1E-4E88-B96B-34C6245AB57C}" type="presParOf" srcId="{307E311A-F8AA-40AE-8C4E-8582F375D002}" destId="{910E8A37-3545-43E7-8893-30871A2F62E0}" srcOrd="0" destOrd="0" presId="urn:microsoft.com/office/officeart/2005/8/layout/vList3"/>
    <dgm:cxn modelId="{64AE2257-933A-4ECD-A6F9-7E794890B105}" type="presParOf" srcId="{910E8A37-3545-43E7-8893-30871A2F62E0}" destId="{F0B7E424-6359-4D7B-9BE4-F5FDD5219174}" srcOrd="0" destOrd="0" presId="urn:microsoft.com/office/officeart/2005/8/layout/vList3"/>
    <dgm:cxn modelId="{E0127424-A3AE-4476-80B7-50390B1C479A}" type="presParOf" srcId="{910E8A37-3545-43E7-8893-30871A2F62E0}" destId="{B148F838-2D26-464F-8E58-2586C8CCA186}" srcOrd="1" destOrd="0" presId="urn:microsoft.com/office/officeart/2005/8/layout/vList3"/>
    <dgm:cxn modelId="{52FBC152-E3D4-493E-B752-7044496418BF}" type="presParOf" srcId="{307E311A-F8AA-40AE-8C4E-8582F375D002}" destId="{2DF21A57-EC4D-47ED-B7E7-5A276D76F064}" srcOrd="1" destOrd="0" presId="urn:microsoft.com/office/officeart/2005/8/layout/vList3"/>
    <dgm:cxn modelId="{E92921A6-8651-4DDB-96D1-FC8B18C55075}" type="presParOf" srcId="{307E311A-F8AA-40AE-8C4E-8582F375D002}" destId="{F2FF8856-3A67-4D5D-BB72-7E04649A316D}" srcOrd="2" destOrd="0" presId="urn:microsoft.com/office/officeart/2005/8/layout/vList3"/>
    <dgm:cxn modelId="{44F9C09C-2845-4BE4-9F32-DBCED3495727}" type="presParOf" srcId="{F2FF8856-3A67-4D5D-BB72-7E04649A316D}" destId="{5A11C2CF-E0B5-4572-987F-6ABDD2D0227B}" srcOrd="0" destOrd="0" presId="urn:microsoft.com/office/officeart/2005/8/layout/vList3"/>
    <dgm:cxn modelId="{BEC6B593-9201-4AEC-8276-080275429202}" type="presParOf" srcId="{F2FF8856-3A67-4D5D-BB72-7E04649A316D}" destId="{6D8259C7-5ABD-4F64-ABF2-B13F1A7B65F1}" srcOrd="1" destOrd="0" presId="urn:microsoft.com/office/officeart/2005/8/layout/vList3"/>
    <dgm:cxn modelId="{F06D24E1-1120-4ECC-97C2-A7CE78862DD0}" type="presParOf" srcId="{307E311A-F8AA-40AE-8C4E-8582F375D002}" destId="{A191CAD5-90DD-4F21-8D79-4FA7C69A3ADA}" srcOrd="3" destOrd="0" presId="urn:microsoft.com/office/officeart/2005/8/layout/vList3"/>
    <dgm:cxn modelId="{D4D96555-AD58-42CD-9B4C-069AACFFABED}" type="presParOf" srcId="{307E311A-F8AA-40AE-8C4E-8582F375D002}" destId="{59097C10-D150-4259-9108-447E7ED05EDA}" srcOrd="4" destOrd="0" presId="urn:microsoft.com/office/officeart/2005/8/layout/vList3"/>
    <dgm:cxn modelId="{F331F6DA-536B-4B39-9093-3FFBB1E8A7D3}" type="presParOf" srcId="{59097C10-D150-4259-9108-447E7ED05EDA}" destId="{3FA9F9AF-DBA1-43E7-8A53-FF198769EEBF}" srcOrd="0" destOrd="0" presId="urn:microsoft.com/office/officeart/2005/8/layout/vList3"/>
    <dgm:cxn modelId="{7BA5AE18-2E42-4A54-88B2-554C2E275BE3}" type="presParOf" srcId="{59097C10-D150-4259-9108-447E7ED05EDA}" destId="{5D9B73AD-0473-442F-9287-8AEC47462701}" srcOrd="1" destOrd="0" presId="urn:microsoft.com/office/officeart/2005/8/layout/vList3"/>
    <dgm:cxn modelId="{9B8A46B7-20A6-41AA-B7D0-70E50C2E92B9}" type="presParOf" srcId="{307E311A-F8AA-40AE-8C4E-8582F375D002}" destId="{D4956F7A-DA3E-436F-BC87-8D5FB7CF944D}" srcOrd="5" destOrd="0" presId="urn:microsoft.com/office/officeart/2005/8/layout/vList3"/>
    <dgm:cxn modelId="{4021AE8E-9F34-48E2-A300-01C8E3F88EEE}" type="presParOf" srcId="{307E311A-F8AA-40AE-8C4E-8582F375D002}" destId="{6CB004D5-5300-4A40-9D52-943CC6BAAEAA}" srcOrd="6" destOrd="0" presId="urn:microsoft.com/office/officeart/2005/8/layout/vList3"/>
    <dgm:cxn modelId="{FF10406A-DAB9-4579-B4BA-F49491925BDB}" type="presParOf" srcId="{6CB004D5-5300-4A40-9D52-943CC6BAAEAA}" destId="{E4113F9D-4AEC-4131-883C-8948CB2A251E}" srcOrd="0" destOrd="0" presId="urn:microsoft.com/office/officeart/2005/8/layout/vList3"/>
    <dgm:cxn modelId="{6EA04FF2-9E9B-47B1-9D30-71B0E3E6C3B9}" type="presParOf" srcId="{6CB004D5-5300-4A40-9D52-943CC6BAAEAA}" destId="{A01A7F0D-CD76-4BA1-AAAC-4EF839F66213}" srcOrd="1" destOrd="0" presId="urn:microsoft.com/office/officeart/2005/8/layout/vList3"/>
    <dgm:cxn modelId="{A82EFB25-0E5B-4A97-B2FF-8200F6654704}" type="presParOf" srcId="{307E311A-F8AA-40AE-8C4E-8582F375D002}" destId="{5FD9EE4F-2C2B-4C20-A587-03541BC7FFA6}" srcOrd="7" destOrd="0" presId="urn:microsoft.com/office/officeart/2005/8/layout/vList3"/>
    <dgm:cxn modelId="{2A1F5DE7-6FE8-43AC-B8B7-FC91F7BA6921}" type="presParOf" srcId="{307E311A-F8AA-40AE-8C4E-8582F375D002}" destId="{D3692880-3001-4302-BC32-BC761A63E04A}" srcOrd="8" destOrd="0" presId="urn:microsoft.com/office/officeart/2005/8/layout/vList3"/>
    <dgm:cxn modelId="{C9560A1A-005F-4C7F-B373-B9EC5910B747}" type="presParOf" srcId="{D3692880-3001-4302-BC32-BC761A63E04A}" destId="{B6436EBB-AF6C-4882-89AC-F6FF6F94CF63}" srcOrd="0" destOrd="0" presId="urn:microsoft.com/office/officeart/2005/8/layout/vList3"/>
    <dgm:cxn modelId="{56CB8579-85EB-483C-B810-4564D87D3E7A}" type="presParOf" srcId="{D3692880-3001-4302-BC32-BC761A63E04A}" destId="{E6E6D090-9407-498C-A903-82C855B11043}" srcOrd="1" destOrd="0" presId="urn:microsoft.com/office/officeart/2005/8/layout/vList3"/>
    <dgm:cxn modelId="{79684C1B-1B4D-4D2D-9AB8-3F62B1D8C4D1}" type="presParOf" srcId="{307E311A-F8AA-40AE-8C4E-8582F375D002}" destId="{CE8E58D6-3A51-4EBB-887E-79FAA2D4C62B}" srcOrd="9" destOrd="0" presId="urn:microsoft.com/office/officeart/2005/8/layout/vList3"/>
    <dgm:cxn modelId="{A988ADE9-80B7-49A1-9687-70E0C39C6DA8}" type="presParOf" srcId="{307E311A-F8AA-40AE-8C4E-8582F375D002}" destId="{79CEAFE4-6F02-4620-AAFE-3F5A305C0275}" srcOrd="10" destOrd="0" presId="urn:microsoft.com/office/officeart/2005/8/layout/vList3"/>
    <dgm:cxn modelId="{11740494-9DC6-46DC-B5CF-19D5875F4A62}" type="presParOf" srcId="{79CEAFE4-6F02-4620-AAFE-3F5A305C0275}" destId="{CE9CD188-BB70-4884-8B76-01D02ACBA902}" srcOrd="0" destOrd="0" presId="urn:microsoft.com/office/officeart/2005/8/layout/vList3"/>
    <dgm:cxn modelId="{4A03023F-B40E-4627-A463-2A4E929014E7}" type="presParOf" srcId="{79CEAFE4-6F02-4620-AAFE-3F5A305C0275}" destId="{4A54E756-D471-4367-978C-8BEE75812AEA}" srcOrd="1" destOrd="0" presId="urn:microsoft.com/office/officeart/2005/8/layout/vList3"/>
    <dgm:cxn modelId="{98DEAAA3-F94D-4807-BCD7-108AC84F23AE}" type="presParOf" srcId="{307E311A-F8AA-40AE-8C4E-8582F375D002}" destId="{AB6F8FB1-2A4A-48C2-BAA4-303498C910BC}" srcOrd="11" destOrd="0" presId="urn:microsoft.com/office/officeart/2005/8/layout/vList3"/>
    <dgm:cxn modelId="{69072099-31D8-423C-8D37-665EDD9704B3}" type="presParOf" srcId="{307E311A-F8AA-40AE-8C4E-8582F375D002}" destId="{D7008838-4519-4C69-9522-72C8A85ADE56}" srcOrd="12" destOrd="0" presId="urn:microsoft.com/office/officeart/2005/8/layout/vList3"/>
    <dgm:cxn modelId="{D5778CA6-DD7E-443E-80C6-0D3DBE68F7B6}" type="presParOf" srcId="{D7008838-4519-4C69-9522-72C8A85ADE56}" destId="{9AE9EF76-D103-41F0-A41A-06F5CA7EF6DD}" srcOrd="0" destOrd="0" presId="urn:microsoft.com/office/officeart/2005/8/layout/vList3"/>
    <dgm:cxn modelId="{9E4C6B2D-935E-46C7-A77A-C17D270F2047}" type="presParOf" srcId="{D7008838-4519-4C69-9522-72C8A85ADE56}" destId="{F04E68BB-991A-4636-BF2D-35C4CC17E24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966E86-1DDA-4F0D-A18D-B00EDA1766D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sv-SE"/>
        </a:p>
      </dgm:t>
    </dgm:pt>
    <dgm:pt modelId="{8DEF8CE3-CD63-4204-9D8A-ABF90462D3A5}">
      <dgm:prSet custT="1"/>
      <dgm:spPr/>
      <dgm:t>
        <a:bodyPr/>
        <a:lstStyle/>
        <a:p>
          <a:r>
            <a:rPr lang="sv-SE" sz="3600"/>
            <a:t>Mer kvalificerade arbetsuppgifter</a:t>
          </a:r>
        </a:p>
      </dgm:t>
    </dgm:pt>
    <dgm:pt modelId="{2CD643AD-87EA-4EB1-8A88-A3CF2E95DE0F}" type="parTrans" cxnId="{A415C2D0-4F2C-4843-B631-44C1A52664C4}">
      <dgm:prSet/>
      <dgm:spPr/>
      <dgm:t>
        <a:bodyPr/>
        <a:lstStyle/>
        <a:p>
          <a:endParaRPr lang="sv-SE"/>
        </a:p>
      </dgm:t>
    </dgm:pt>
    <dgm:pt modelId="{24291E49-E7DA-48CF-982C-DA06B35A5916}" type="sibTrans" cxnId="{A415C2D0-4F2C-4843-B631-44C1A52664C4}">
      <dgm:prSet/>
      <dgm:spPr/>
      <dgm:t>
        <a:bodyPr/>
        <a:lstStyle/>
        <a:p>
          <a:endParaRPr lang="sv-SE"/>
        </a:p>
      </dgm:t>
    </dgm:pt>
    <dgm:pt modelId="{327E5819-EAE3-4811-9A54-930E59DC0695}">
      <dgm:prSet custT="1"/>
      <dgm:spPr/>
      <dgm:t>
        <a:bodyPr/>
        <a:lstStyle/>
        <a:p>
          <a:r>
            <a:rPr lang="sv-SE" sz="3600"/>
            <a:t>Jobb på LIA plats</a:t>
          </a:r>
        </a:p>
      </dgm:t>
    </dgm:pt>
    <dgm:pt modelId="{27C40A71-0045-453D-A72F-F961A7D301EB}" type="parTrans" cxnId="{AECEADEB-8F58-487C-AFBD-C68BB10964BC}">
      <dgm:prSet/>
      <dgm:spPr/>
      <dgm:t>
        <a:bodyPr/>
        <a:lstStyle/>
        <a:p>
          <a:endParaRPr lang="sv-SE"/>
        </a:p>
      </dgm:t>
    </dgm:pt>
    <dgm:pt modelId="{58999111-47F8-42AE-9A0F-3DB02746519E}" type="sibTrans" cxnId="{AECEADEB-8F58-487C-AFBD-C68BB10964BC}">
      <dgm:prSet/>
      <dgm:spPr/>
      <dgm:t>
        <a:bodyPr/>
        <a:lstStyle/>
        <a:p>
          <a:endParaRPr lang="sv-SE"/>
        </a:p>
      </dgm:t>
    </dgm:pt>
    <dgm:pt modelId="{2A5E01C2-1B47-4498-A0EC-DD872FA7E4C4}" type="pres">
      <dgm:prSet presAssocID="{86966E86-1DDA-4F0D-A18D-B00EDA1766DA}" presName="Name0" presStyleCnt="0">
        <dgm:presLayoutVars>
          <dgm:dir/>
        </dgm:presLayoutVars>
      </dgm:prSet>
      <dgm:spPr/>
    </dgm:pt>
    <dgm:pt modelId="{292C0A13-C93A-44E1-A010-CD98BC307933}" type="pres">
      <dgm:prSet presAssocID="{8DEF8CE3-CD63-4204-9D8A-ABF90462D3A5}" presName="noChildren" presStyleCnt="0"/>
      <dgm:spPr/>
    </dgm:pt>
    <dgm:pt modelId="{886C91B9-66A0-4ABC-BB38-F31CF1EE8D9E}" type="pres">
      <dgm:prSet presAssocID="{8DEF8CE3-CD63-4204-9D8A-ABF90462D3A5}" presName="gap" presStyleCnt="0"/>
      <dgm:spPr/>
    </dgm:pt>
    <dgm:pt modelId="{45A24775-D9E3-4ED7-B0AF-E9699FEF0564}" type="pres">
      <dgm:prSet presAssocID="{8DEF8CE3-CD63-4204-9D8A-ABF90462D3A5}" presName="medCircle2" presStyleLbl="vennNode1" presStyleIdx="0" presStyleCnt="2"/>
      <dgm:spPr/>
    </dgm:pt>
    <dgm:pt modelId="{14EDB3BE-BAD0-4339-8C04-9C2347BA4198}" type="pres">
      <dgm:prSet presAssocID="{8DEF8CE3-CD63-4204-9D8A-ABF90462D3A5}" presName="txLvlOnly1" presStyleLbl="revTx" presStyleIdx="0" presStyleCnt="2" custScaleX="78868"/>
      <dgm:spPr/>
    </dgm:pt>
    <dgm:pt modelId="{FB944B4D-99B7-4307-A68F-E9D9DA0ADC3C}" type="pres">
      <dgm:prSet presAssocID="{327E5819-EAE3-4811-9A54-930E59DC0695}" presName="noChildren" presStyleCnt="0"/>
      <dgm:spPr/>
    </dgm:pt>
    <dgm:pt modelId="{3C50E7BB-C9C0-484D-8AD3-D74ACC45A00B}" type="pres">
      <dgm:prSet presAssocID="{327E5819-EAE3-4811-9A54-930E59DC0695}" presName="gap" presStyleCnt="0"/>
      <dgm:spPr/>
    </dgm:pt>
    <dgm:pt modelId="{78660F40-A33D-4978-BA3E-2C16817BA34D}" type="pres">
      <dgm:prSet presAssocID="{327E5819-EAE3-4811-9A54-930E59DC0695}" presName="medCircle2" presStyleLbl="vennNode1" presStyleIdx="1" presStyleCnt="2" custLinFactNeighborX="-1706" custLinFactNeighborY="24540"/>
      <dgm:spPr/>
    </dgm:pt>
    <dgm:pt modelId="{D4DF53B9-0C87-4807-B7F5-1A66BDFE11A8}" type="pres">
      <dgm:prSet presAssocID="{327E5819-EAE3-4811-9A54-930E59DC0695}" presName="txLvlOnly1" presStyleLbl="revTx" presStyleIdx="1" presStyleCnt="2" custScaleX="71244" custLinFactNeighborX="-3747" custLinFactNeighborY="23067"/>
      <dgm:spPr/>
    </dgm:pt>
  </dgm:ptLst>
  <dgm:cxnLst>
    <dgm:cxn modelId="{DEB33648-C288-4267-AD1C-730621EDFAA0}" type="presOf" srcId="{327E5819-EAE3-4811-9A54-930E59DC0695}" destId="{D4DF53B9-0C87-4807-B7F5-1A66BDFE11A8}" srcOrd="0" destOrd="0" presId="urn:microsoft.com/office/officeart/2008/layout/VerticalCircleList"/>
    <dgm:cxn modelId="{37251955-DF1A-4000-BDA9-D7EC7FB88186}" type="presOf" srcId="{86966E86-1DDA-4F0D-A18D-B00EDA1766DA}" destId="{2A5E01C2-1B47-4498-A0EC-DD872FA7E4C4}" srcOrd="0" destOrd="0" presId="urn:microsoft.com/office/officeart/2008/layout/VerticalCircleList"/>
    <dgm:cxn modelId="{6D5AB7B9-2353-4AB5-8F47-37042065C39A}" type="presOf" srcId="{8DEF8CE3-CD63-4204-9D8A-ABF90462D3A5}" destId="{14EDB3BE-BAD0-4339-8C04-9C2347BA4198}" srcOrd="0" destOrd="0" presId="urn:microsoft.com/office/officeart/2008/layout/VerticalCircleList"/>
    <dgm:cxn modelId="{A415C2D0-4F2C-4843-B631-44C1A52664C4}" srcId="{86966E86-1DDA-4F0D-A18D-B00EDA1766DA}" destId="{8DEF8CE3-CD63-4204-9D8A-ABF90462D3A5}" srcOrd="0" destOrd="0" parTransId="{2CD643AD-87EA-4EB1-8A88-A3CF2E95DE0F}" sibTransId="{24291E49-E7DA-48CF-982C-DA06B35A5916}"/>
    <dgm:cxn modelId="{AECEADEB-8F58-487C-AFBD-C68BB10964BC}" srcId="{86966E86-1DDA-4F0D-A18D-B00EDA1766DA}" destId="{327E5819-EAE3-4811-9A54-930E59DC0695}" srcOrd="1" destOrd="0" parTransId="{27C40A71-0045-453D-A72F-F961A7D301EB}" sibTransId="{58999111-47F8-42AE-9A0F-3DB02746519E}"/>
    <dgm:cxn modelId="{F93059E2-DA23-4A70-BDEA-0C4A6A16ECC9}" type="presParOf" srcId="{2A5E01C2-1B47-4498-A0EC-DD872FA7E4C4}" destId="{292C0A13-C93A-44E1-A010-CD98BC307933}" srcOrd="0" destOrd="0" presId="urn:microsoft.com/office/officeart/2008/layout/VerticalCircleList"/>
    <dgm:cxn modelId="{BEED19B4-D377-42B6-A4FD-CCF389E31DC5}" type="presParOf" srcId="{292C0A13-C93A-44E1-A010-CD98BC307933}" destId="{886C91B9-66A0-4ABC-BB38-F31CF1EE8D9E}" srcOrd="0" destOrd="0" presId="urn:microsoft.com/office/officeart/2008/layout/VerticalCircleList"/>
    <dgm:cxn modelId="{BB0BA462-6F13-404B-B016-8EAE2B192D1C}" type="presParOf" srcId="{292C0A13-C93A-44E1-A010-CD98BC307933}" destId="{45A24775-D9E3-4ED7-B0AF-E9699FEF0564}" srcOrd="1" destOrd="0" presId="urn:microsoft.com/office/officeart/2008/layout/VerticalCircleList"/>
    <dgm:cxn modelId="{AA3C6C0C-E849-4F58-9563-6525650F7E09}" type="presParOf" srcId="{292C0A13-C93A-44E1-A010-CD98BC307933}" destId="{14EDB3BE-BAD0-4339-8C04-9C2347BA4198}" srcOrd="2" destOrd="0" presId="urn:microsoft.com/office/officeart/2008/layout/VerticalCircleList"/>
    <dgm:cxn modelId="{9FA7DC92-5A65-4279-AF75-6507011EF954}" type="presParOf" srcId="{2A5E01C2-1B47-4498-A0EC-DD872FA7E4C4}" destId="{FB944B4D-99B7-4307-A68F-E9D9DA0ADC3C}" srcOrd="1" destOrd="0" presId="urn:microsoft.com/office/officeart/2008/layout/VerticalCircleList"/>
    <dgm:cxn modelId="{493BF9DD-6FCA-4BAF-BA19-D7AE13A3FE15}" type="presParOf" srcId="{FB944B4D-99B7-4307-A68F-E9D9DA0ADC3C}" destId="{3C50E7BB-C9C0-484D-8AD3-D74ACC45A00B}" srcOrd="0" destOrd="0" presId="urn:microsoft.com/office/officeart/2008/layout/VerticalCircleList"/>
    <dgm:cxn modelId="{2A17533F-E8BF-4905-9277-14A9EEE4D1B2}" type="presParOf" srcId="{FB944B4D-99B7-4307-A68F-E9D9DA0ADC3C}" destId="{78660F40-A33D-4978-BA3E-2C16817BA34D}" srcOrd="1" destOrd="0" presId="urn:microsoft.com/office/officeart/2008/layout/VerticalCircleList"/>
    <dgm:cxn modelId="{91B80C87-C8BC-4C23-BAA9-89F2C82DA230}" type="presParOf" srcId="{FB944B4D-99B7-4307-A68F-E9D9DA0ADC3C}" destId="{D4DF53B9-0C87-4807-B7F5-1A66BDFE11A8}"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EFDF84-EEE8-4FEF-A2E9-06C7113B9DE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sv-SE"/>
        </a:p>
      </dgm:t>
    </dgm:pt>
    <dgm:pt modelId="{72D5D26D-3866-48C3-B792-1B007FFAA06A}">
      <dgm:prSet phldrT="[Text]"/>
      <dgm:spPr/>
      <dgm:t>
        <a:bodyPr/>
        <a:lstStyle/>
        <a:p>
          <a:pPr>
            <a:buFont typeface="+mj-lt"/>
            <a:buAutoNum type="arabicPeriod"/>
          </a:pPr>
          <a:r>
            <a:rPr lang="sv-SE" b="1" dirty="0"/>
            <a:t>Ansökning- och antagningssystem</a:t>
          </a:r>
        </a:p>
      </dgm:t>
    </dgm:pt>
    <dgm:pt modelId="{94E0010E-B8FF-4D05-BB75-78585AA4E5B0}" type="parTrans" cxnId="{49BB44C8-AB17-430F-B763-4B273B9638B5}">
      <dgm:prSet/>
      <dgm:spPr/>
      <dgm:t>
        <a:bodyPr/>
        <a:lstStyle/>
        <a:p>
          <a:endParaRPr lang="sv-SE"/>
        </a:p>
      </dgm:t>
    </dgm:pt>
    <dgm:pt modelId="{394FBFD3-87A6-42FB-867A-744D18D613BB}" type="sibTrans" cxnId="{49BB44C8-AB17-430F-B763-4B273B9638B5}">
      <dgm:prSet/>
      <dgm:spPr/>
      <dgm:t>
        <a:bodyPr/>
        <a:lstStyle/>
        <a:p>
          <a:endParaRPr lang="sv-SE"/>
        </a:p>
      </dgm:t>
    </dgm:pt>
    <dgm:pt modelId="{B6891B33-D0A0-46EB-9F6A-C03E99674146}">
      <dgm:prSet phldrT="[Text]"/>
      <dgm:spPr/>
      <dgm:t>
        <a:bodyPr/>
        <a:lstStyle/>
        <a:p>
          <a:pPr>
            <a:buFont typeface="Symbol" panose="05050102010706020507" pitchFamily="18" charset="2"/>
            <a:buChar char=""/>
          </a:pPr>
          <a:r>
            <a:rPr lang="sv-SE" dirty="0"/>
            <a:t>Underlätta för sökande till yrkeshögskolan att snabbt och enkelt hitta utbildningar och genomföra sin ansökan samtidigt som rättssäkerheten för den studerande i ansöknings- och antagningsprocessen stärks</a:t>
          </a:r>
        </a:p>
      </dgm:t>
    </dgm:pt>
    <dgm:pt modelId="{149508E9-7F33-47BB-8B07-E25908B361DE}" type="parTrans" cxnId="{8A8B228A-9B37-4EB8-A049-8338C71366B4}">
      <dgm:prSet/>
      <dgm:spPr/>
      <dgm:t>
        <a:bodyPr/>
        <a:lstStyle/>
        <a:p>
          <a:endParaRPr lang="sv-SE"/>
        </a:p>
      </dgm:t>
    </dgm:pt>
    <dgm:pt modelId="{782B34EA-575A-4AC0-8983-E336E191A783}" type="sibTrans" cxnId="{8A8B228A-9B37-4EB8-A049-8338C71366B4}">
      <dgm:prSet/>
      <dgm:spPr/>
      <dgm:t>
        <a:bodyPr/>
        <a:lstStyle/>
        <a:p>
          <a:endParaRPr lang="sv-SE"/>
        </a:p>
      </dgm:t>
    </dgm:pt>
    <dgm:pt modelId="{ECB5C0EC-C950-4D12-88FB-43CABBE52932}">
      <dgm:prSet phldrT="[Text]"/>
      <dgm:spPr/>
      <dgm:t>
        <a:bodyPr/>
        <a:lstStyle/>
        <a:p>
          <a:pPr>
            <a:buFont typeface="+mj-lt"/>
            <a:buAutoNum type="arabicPeriod"/>
          </a:pPr>
          <a:r>
            <a:rPr lang="sv-SE" b="1" dirty="0"/>
            <a:t>Studiedokumentationssystem</a:t>
          </a:r>
        </a:p>
      </dgm:t>
    </dgm:pt>
    <dgm:pt modelId="{DB4C959E-C13C-4293-BC1E-5737161ACA73}" type="parTrans" cxnId="{934EA2DB-E6FC-4FE3-B815-A572A880F05D}">
      <dgm:prSet/>
      <dgm:spPr/>
      <dgm:t>
        <a:bodyPr/>
        <a:lstStyle/>
        <a:p>
          <a:endParaRPr lang="sv-SE"/>
        </a:p>
      </dgm:t>
    </dgm:pt>
    <dgm:pt modelId="{89A9AE87-68A5-41D8-9374-774FB4F118B7}" type="sibTrans" cxnId="{934EA2DB-E6FC-4FE3-B815-A572A880F05D}">
      <dgm:prSet/>
      <dgm:spPr/>
      <dgm:t>
        <a:bodyPr/>
        <a:lstStyle/>
        <a:p>
          <a:endParaRPr lang="sv-SE"/>
        </a:p>
      </dgm:t>
    </dgm:pt>
    <dgm:pt modelId="{D711103D-A05A-4C5F-845C-D57FEF80F176}">
      <dgm:prSet phldrT="[Text]"/>
      <dgm:spPr/>
      <dgm:t>
        <a:bodyPr/>
        <a:lstStyle/>
        <a:p>
          <a:pPr>
            <a:buFont typeface="Symbol" panose="05050102010706020507" pitchFamily="18" charset="2"/>
            <a:buChar char=""/>
          </a:pPr>
          <a:r>
            <a:rPr lang="sv-SE" dirty="0"/>
            <a:t>Möjliggöra direktåtkomst till individens egna registerutdrag för enskilda </a:t>
          </a:r>
        </a:p>
      </dgm:t>
    </dgm:pt>
    <dgm:pt modelId="{3C619690-C51F-4DA5-BAC6-8FCBD9B03AA1}" type="parTrans" cxnId="{D9B219C6-64C4-4D7D-9F21-86C6C4E6E92B}">
      <dgm:prSet/>
      <dgm:spPr/>
      <dgm:t>
        <a:bodyPr/>
        <a:lstStyle/>
        <a:p>
          <a:endParaRPr lang="sv-SE"/>
        </a:p>
      </dgm:t>
    </dgm:pt>
    <dgm:pt modelId="{EAE8FE6D-179B-4994-9C9E-5DC22167BB5C}" type="sibTrans" cxnId="{D9B219C6-64C4-4D7D-9F21-86C6C4E6E92B}">
      <dgm:prSet/>
      <dgm:spPr/>
      <dgm:t>
        <a:bodyPr/>
        <a:lstStyle/>
        <a:p>
          <a:endParaRPr lang="sv-SE"/>
        </a:p>
      </dgm:t>
    </dgm:pt>
    <dgm:pt modelId="{1D67A0EC-9A9F-427B-82C6-421065176B88}">
      <dgm:prSet phldrT="[Text]"/>
      <dgm:spPr/>
      <dgm:t>
        <a:bodyPr/>
        <a:lstStyle/>
        <a:p>
          <a:pPr>
            <a:buFont typeface="+mj-lt"/>
            <a:buAutoNum type="arabicPeriod"/>
          </a:pPr>
          <a:r>
            <a:rPr lang="sv-SE" b="1" dirty="0"/>
            <a:t>Syfte med samordning mellan ansökanssystem och studiedokumentationssystem</a:t>
          </a:r>
        </a:p>
      </dgm:t>
    </dgm:pt>
    <dgm:pt modelId="{34FEC113-C9BB-45C2-BE96-A5F554DEBF14}" type="parTrans" cxnId="{63020767-105F-46C9-A2C4-36C0353C2674}">
      <dgm:prSet/>
      <dgm:spPr/>
      <dgm:t>
        <a:bodyPr/>
        <a:lstStyle/>
        <a:p>
          <a:endParaRPr lang="sv-SE"/>
        </a:p>
      </dgm:t>
    </dgm:pt>
    <dgm:pt modelId="{8F174150-1B79-4B90-9F70-159944651667}" type="sibTrans" cxnId="{63020767-105F-46C9-A2C4-36C0353C2674}">
      <dgm:prSet/>
      <dgm:spPr/>
      <dgm:t>
        <a:bodyPr/>
        <a:lstStyle/>
        <a:p>
          <a:endParaRPr lang="sv-SE"/>
        </a:p>
      </dgm:t>
    </dgm:pt>
    <dgm:pt modelId="{7E626D7F-C26E-4D44-8505-931F6D60E7AA}">
      <dgm:prSet phldrT="[Text]"/>
      <dgm:spPr/>
      <dgm:t>
        <a:bodyPr/>
        <a:lstStyle/>
        <a:p>
          <a:r>
            <a:rPr lang="sv-SE" dirty="0"/>
            <a:t>Minska uppgiftlämnarbördan för anordnare genom att antagna som anges i ansökanssystemet förs över som studerande till studiedokumentationssystemet</a:t>
          </a:r>
        </a:p>
      </dgm:t>
    </dgm:pt>
    <dgm:pt modelId="{6FE65301-60D5-439D-8E10-E87BF30FEF09}" type="parTrans" cxnId="{9E677977-4D6D-40F5-A139-0DAE088DF1B5}">
      <dgm:prSet/>
      <dgm:spPr/>
      <dgm:t>
        <a:bodyPr/>
        <a:lstStyle/>
        <a:p>
          <a:endParaRPr lang="sv-SE"/>
        </a:p>
      </dgm:t>
    </dgm:pt>
    <dgm:pt modelId="{0196B88C-C255-43EC-8E33-BD7F531A2672}" type="sibTrans" cxnId="{9E677977-4D6D-40F5-A139-0DAE088DF1B5}">
      <dgm:prSet/>
      <dgm:spPr/>
      <dgm:t>
        <a:bodyPr/>
        <a:lstStyle/>
        <a:p>
          <a:endParaRPr lang="sv-SE"/>
        </a:p>
      </dgm:t>
    </dgm:pt>
    <dgm:pt modelId="{540D38DB-1A07-4710-80D6-C2AB96E64BEF}">
      <dgm:prSet/>
      <dgm:spPr/>
      <dgm:t>
        <a:bodyPr/>
        <a:lstStyle/>
        <a:p>
          <a:pPr>
            <a:buFont typeface="Symbol" panose="05050102010706020507" pitchFamily="18" charset="2"/>
            <a:buChar char=""/>
          </a:pPr>
          <a:r>
            <a:rPr lang="sv-SE"/>
            <a:t>Möjliggöra en effektiv administration och hantering av ansökans- och antagningsprocessen för utbildningsanordnare</a:t>
          </a:r>
        </a:p>
      </dgm:t>
    </dgm:pt>
    <dgm:pt modelId="{B67025D3-480F-43E1-B0C6-F9ACEF33B3EE}" type="parTrans" cxnId="{CEE1306C-1F16-4D82-81D0-EFA851897E2B}">
      <dgm:prSet/>
      <dgm:spPr/>
      <dgm:t>
        <a:bodyPr/>
        <a:lstStyle/>
        <a:p>
          <a:endParaRPr lang="sv-SE"/>
        </a:p>
      </dgm:t>
    </dgm:pt>
    <dgm:pt modelId="{D03ECC15-0661-46DE-BBD3-EAB5A7E4C418}" type="sibTrans" cxnId="{CEE1306C-1F16-4D82-81D0-EFA851897E2B}">
      <dgm:prSet/>
      <dgm:spPr/>
      <dgm:t>
        <a:bodyPr/>
        <a:lstStyle/>
        <a:p>
          <a:endParaRPr lang="sv-SE"/>
        </a:p>
      </dgm:t>
    </dgm:pt>
    <dgm:pt modelId="{1AFC5E6A-F124-47F7-B2CA-D5329D8BFCC4}">
      <dgm:prSet/>
      <dgm:spPr/>
      <dgm:t>
        <a:bodyPr/>
        <a:lstStyle/>
        <a:p>
          <a:pPr>
            <a:buFont typeface="Symbol" panose="05050102010706020507" pitchFamily="18" charset="2"/>
            <a:buChar char=""/>
          </a:pPr>
          <a:r>
            <a:rPr lang="sv-SE" dirty="0"/>
            <a:t>Rationalisera ansökans- och antagningsprocessen och bidra till förbättrade planeringsförutsättningar för samtliga aktörer i systemet som också bidrar till ett effektivt nyttjande av statsbidraget</a:t>
          </a:r>
        </a:p>
      </dgm:t>
    </dgm:pt>
    <dgm:pt modelId="{7A68673D-11EC-487A-B8EB-E0DB0EF83393}" type="parTrans" cxnId="{22F66013-E110-40D3-A481-A11859E30327}">
      <dgm:prSet/>
      <dgm:spPr/>
      <dgm:t>
        <a:bodyPr/>
        <a:lstStyle/>
        <a:p>
          <a:endParaRPr lang="sv-SE"/>
        </a:p>
      </dgm:t>
    </dgm:pt>
    <dgm:pt modelId="{7ED4F763-D91C-438D-A6BA-8E9BFB493259}" type="sibTrans" cxnId="{22F66013-E110-40D3-A481-A11859E30327}">
      <dgm:prSet/>
      <dgm:spPr/>
      <dgm:t>
        <a:bodyPr/>
        <a:lstStyle/>
        <a:p>
          <a:endParaRPr lang="sv-SE"/>
        </a:p>
      </dgm:t>
    </dgm:pt>
    <dgm:pt modelId="{BC4EB81F-D020-4FB8-8581-9DE786800FAF}">
      <dgm:prSet/>
      <dgm:spPr/>
      <dgm:t>
        <a:bodyPr/>
        <a:lstStyle/>
        <a:p>
          <a:pPr>
            <a:buFont typeface="Symbol" panose="05050102010706020507" pitchFamily="18" charset="2"/>
            <a:buChar char=""/>
          </a:pPr>
          <a:r>
            <a:rPr lang="sv-SE"/>
            <a:t>Stärka rättssäkerheten i systemet </a:t>
          </a:r>
        </a:p>
      </dgm:t>
    </dgm:pt>
    <dgm:pt modelId="{8894CFC3-5E13-451E-B7FC-8E6DA8A3652F}" type="parTrans" cxnId="{0856CAF4-547B-4C0A-BB95-25F6733EAE49}">
      <dgm:prSet/>
      <dgm:spPr/>
      <dgm:t>
        <a:bodyPr/>
        <a:lstStyle/>
        <a:p>
          <a:endParaRPr lang="sv-SE"/>
        </a:p>
      </dgm:t>
    </dgm:pt>
    <dgm:pt modelId="{3BBBD771-DFA0-4D99-86D3-BAF7D04DB40A}" type="sibTrans" cxnId="{0856CAF4-547B-4C0A-BB95-25F6733EAE49}">
      <dgm:prSet/>
      <dgm:spPr/>
      <dgm:t>
        <a:bodyPr/>
        <a:lstStyle/>
        <a:p>
          <a:endParaRPr lang="sv-SE"/>
        </a:p>
      </dgm:t>
    </dgm:pt>
    <dgm:pt modelId="{C23ECD30-8952-4C4A-8D31-9953700B518D}">
      <dgm:prSet/>
      <dgm:spPr/>
      <dgm:t>
        <a:bodyPr/>
        <a:lstStyle/>
        <a:p>
          <a:pPr>
            <a:buFont typeface="Symbol" panose="05050102010706020507" pitchFamily="18" charset="2"/>
            <a:buChar char=""/>
          </a:pPr>
          <a:r>
            <a:rPr lang="sv-SE"/>
            <a:t>Säkerställa systemstöd för samtliga utbildningsformer och varianter som myndigheten ansvarar för</a:t>
          </a:r>
        </a:p>
      </dgm:t>
    </dgm:pt>
    <dgm:pt modelId="{28C208EC-6029-49EB-875C-3790BDB2640F}" type="parTrans" cxnId="{51AAB491-EF84-498B-93EF-03FA1C4ACFA9}">
      <dgm:prSet/>
      <dgm:spPr/>
      <dgm:t>
        <a:bodyPr/>
        <a:lstStyle/>
        <a:p>
          <a:endParaRPr lang="sv-SE"/>
        </a:p>
      </dgm:t>
    </dgm:pt>
    <dgm:pt modelId="{06C470C9-175A-41BC-B57D-FBE6BEA7D463}" type="sibTrans" cxnId="{51AAB491-EF84-498B-93EF-03FA1C4ACFA9}">
      <dgm:prSet/>
      <dgm:spPr/>
      <dgm:t>
        <a:bodyPr/>
        <a:lstStyle/>
        <a:p>
          <a:endParaRPr lang="sv-SE"/>
        </a:p>
      </dgm:t>
    </dgm:pt>
    <dgm:pt modelId="{1BE8861A-663F-4D4C-A951-B7F895A5F8AA}">
      <dgm:prSet/>
      <dgm:spPr/>
      <dgm:t>
        <a:bodyPr/>
        <a:lstStyle/>
        <a:p>
          <a:pPr>
            <a:buFont typeface="Symbol" panose="05050102010706020507" pitchFamily="18" charset="2"/>
            <a:buChar char=""/>
          </a:pPr>
          <a:r>
            <a:rPr lang="sv-SE" dirty="0"/>
            <a:t>Möjliggöra för andra myndigheter och organisationer att inhämta information om studieresultat </a:t>
          </a:r>
        </a:p>
      </dgm:t>
    </dgm:pt>
    <dgm:pt modelId="{27ED97F8-4318-4A6C-8227-89A33EC26007}" type="parTrans" cxnId="{FE2B80F1-F949-4056-A311-D9EE731089F3}">
      <dgm:prSet/>
      <dgm:spPr/>
      <dgm:t>
        <a:bodyPr/>
        <a:lstStyle/>
        <a:p>
          <a:endParaRPr lang="sv-SE"/>
        </a:p>
      </dgm:t>
    </dgm:pt>
    <dgm:pt modelId="{CCC43375-56F1-45F3-A72E-7D389ECDBD6E}" type="sibTrans" cxnId="{FE2B80F1-F949-4056-A311-D9EE731089F3}">
      <dgm:prSet/>
      <dgm:spPr/>
      <dgm:t>
        <a:bodyPr/>
        <a:lstStyle/>
        <a:p>
          <a:endParaRPr lang="sv-SE"/>
        </a:p>
      </dgm:t>
    </dgm:pt>
    <dgm:pt modelId="{F5A7A305-BA9D-4516-A248-A828EEB1E9B1}">
      <dgm:prSet/>
      <dgm:spPr/>
      <dgm:t>
        <a:bodyPr/>
        <a:lstStyle/>
        <a:p>
          <a:r>
            <a:rPr lang="sv-SE" dirty="0"/>
            <a:t>Säkerställa verifierade identiteter i studiedokumentationssystemet i och med att sökande i ansökanssystemet kommer att legitimeras och identiteten på så vis verifieras </a:t>
          </a:r>
        </a:p>
      </dgm:t>
    </dgm:pt>
    <dgm:pt modelId="{C837E4B1-258F-420D-986A-5E2CA8BEB06B}" type="parTrans" cxnId="{79C94BD2-1279-4A82-84ED-0237276B9A6E}">
      <dgm:prSet/>
      <dgm:spPr/>
      <dgm:t>
        <a:bodyPr/>
        <a:lstStyle/>
        <a:p>
          <a:endParaRPr lang="sv-SE"/>
        </a:p>
      </dgm:t>
    </dgm:pt>
    <dgm:pt modelId="{083A5FFF-A8AF-4FB6-B512-7DEF712FAD85}" type="sibTrans" cxnId="{79C94BD2-1279-4A82-84ED-0237276B9A6E}">
      <dgm:prSet/>
      <dgm:spPr/>
      <dgm:t>
        <a:bodyPr/>
        <a:lstStyle/>
        <a:p>
          <a:endParaRPr lang="sv-SE"/>
        </a:p>
      </dgm:t>
    </dgm:pt>
    <dgm:pt modelId="{54490433-26AE-4D93-931F-EB6D0331537B}" type="pres">
      <dgm:prSet presAssocID="{F4EFDF84-EEE8-4FEF-A2E9-06C7113B9DE6}" presName="diagram" presStyleCnt="0">
        <dgm:presLayoutVars>
          <dgm:dir/>
          <dgm:animLvl val="lvl"/>
          <dgm:resizeHandles val="exact"/>
        </dgm:presLayoutVars>
      </dgm:prSet>
      <dgm:spPr/>
    </dgm:pt>
    <dgm:pt modelId="{B6426EAC-B481-4B70-B07F-6C3FC702CF1E}" type="pres">
      <dgm:prSet presAssocID="{72D5D26D-3866-48C3-B792-1B007FFAA06A}" presName="compNode" presStyleCnt="0"/>
      <dgm:spPr/>
    </dgm:pt>
    <dgm:pt modelId="{6F0EB5E6-8BC9-4863-9915-A5517516A8C3}" type="pres">
      <dgm:prSet presAssocID="{72D5D26D-3866-48C3-B792-1B007FFAA06A}" presName="childRect" presStyleLbl="bgAcc1" presStyleIdx="0" presStyleCnt="3">
        <dgm:presLayoutVars>
          <dgm:bulletEnabled val="1"/>
        </dgm:presLayoutVars>
      </dgm:prSet>
      <dgm:spPr/>
    </dgm:pt>
    <dgm:pt modelId="{79FE1D6C-4276-4D93-8BC5-6EAFC2970C4A}" type="pres">
      <dgm:prSet presAssocID="{72D5D26D-3866-48C3-B792-1B007FFAA06A}" presName="parentText" presStyleLbl="node1" presStyleIdx="0" presStyleCnt="0">
        <dgm:presLayoutVars>
          <dgm:chMax val="0"/>
          <dgm:bulletEnabled val="1"/>
        </dgm:presLayoutVars>
      </dgm:prSet>
      <dgm:spPr/>
    </dgm:pt>
    <dgm:pt modelId="{4A610EC9-81BD-4EA2-9DDC-8C98139BD013}" type="pres">
      <dgm:prSet presAssocID="{72D5D26D-3866-48C3-B792-1B007FFAA06A}" presName="parentRect" presStyleLbl="alignNode1" presStyleIdx="0" presStyleCnt="3"/>
      <dgm:spPr/>
    </dgm:pt>
    <dgm:pt modelId="{5ADD7A9A-33F2-43F8-8C8A-75825805CF2C}" type="pres">
      <dgm:prSet presAssocID="{72D5D26D-3866-48C3-B792-1B007FFAA06A}" presName="adorn" presStyleLbl="fgAccFollow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i ux kontur"/>
        </a:ext>
      </dgm:extLst>
    </dgm:pt>
    <dgm:pt modelId="{A06C0BED-0DB1-487E-9D69-A9A5F8D4B39A}" type="pres">
      <dgm:prSet presAssocID="{394FBFD3-87A6-42FB-867A-744D18D613BB}" presName="sibTrans" presStyleLbl="sibTrans2D1" presStyleIdx="0" presStyleCnt="0"/>
      <dgm:spPr/>
    </dgm:pt>
    <dgm:pt modelId="{FD59EBA5-F1FD-45F5-928F-4F58A1BB9760}" type="pres">
      <dgm:prSet presAssocID="{ECB5C0EC-C950-4D12-88FB-43CABBE52932}" presName="compNode" presStyleCnt="0"/>
      <dgm:spPr/>
    </dgm:pt>
    <dgm:pt modelId="{050939F7-8CCF-453F-A8C4-EBE36841B9D8}" type="pres">
      <dgm:prSet presAssocID="{ECB5C0EC-C950-4D12-88FB-43CABBE52932}" presName="childRect" presStyleLbl="bgAcc1" presStyleIdx="1" presStyleCnt="3">
        <dgm:presLayoutVars>
          <dgm:bulletEnabled val="1"/>
        </dgm:presLayoutVars>
      </dgm:prSet>
      <dgm:spPr/>
    </dgm:pt>
    <dgm:pt modelId="{EC801613-1FD9-4ECD-B5AA-24745F82D9F6}" type="pres">
      <dgm:prSet presAssocID="{ECB5C0EC-C950-4D12-88FB-43CABBE52932}" presName="parentText" presStyleLbl="node1" presStyleIdx="0" presStyleCnt="0">
        <dgm:presLayoutVars>
          <dgm:chMax val="0"/>
          <dgm:bulletEnabled val="1"/>
        </dgm:presLayoutVars>
      </dgm:prSet>
      <dgm:spPr/>
    </dgm:pt>
    <dgm:pt modelId="{2CF67B76-6879-4FE7-AA6A-28B514007175}" type="pres">
      <dgm:prSet presAssocID="{ECB5C0EC-C950-4D12-88FB-43CABBE52932}" presName="parentRect" presStyleLbl="alignNode1" presStyleIdx="1" presStyleCnt="3"/>
      <dgm:spPr/>
    </dgm:pt>
    <dgm:pt modelId="{16BEF24A-108A-47CE-8868-28E696F6B391}" type="pres">
      <dgm:prSet presAssocID="{ECB5C0EC-C950-4D12-88FB-43CABBE52932}" presName="adorn" presStyleLbl="fgAccFollow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ppsökning med hel fyllning"/>
        </a:ext>
      </dgm:extLst>
    </dgm:pt>
    <dgm:pt modelId="{2C1A30CE-B3E6-48C7-8318-BE2790BA300D}" type="pres">
      <dgm:prSet presAssocID="{89A9AE87-68A5-41D8-9374-774FB4F118B7}" presName="sibTrans" presStyleLbl="sibTrans2D1" presStyleIdx="0" presStyleCnt="0"/>
      <dgm:spPr/>
    </dgm:pt>
    <dgm:pt modelId="{C11A3CA5-D2F0-4C99-95D6-2404D6B68E40}" type="pres">
      <dgm:prSet presAssocID="{1D67A0EC-9A9F-427B-82C6-421065176B88}" presName="compNode" presStyleCnt="0"/>
      <dgm:spPr/>
    </dgm:pt>
    <dgm:pt modelId="{3109933F-97EA-4540-8FB1-27B5B3F4A4C1}" type="pres">
      <dgm:prSet presAssocID="{1D67A0EC-9A9F-427B-82C6-421065176B88}" presName="childRect" presStyleLbl="bgAcc1" presStyleIdx="2" presStyleCnt="3">
        <dgm:presLayoutVars>
          <dgm:bulletEnabled val="1"/>
        </dgm:presLayoutVars>
      </dgm:prSet>
      <dgm:spPr/>
    </dgm:pt>
    <dgm:pt modelId="{828CCDA2-148E-4972-994B-FB7E45F78BD7}" type="pres">
      <dgm:prSet presAssocID="{1D67A0EC-9A9F-427B-82C6-421065176B88}" presName="parentText" presStyleLbl="node1" presStyleIdx="0" presStyleCnt="0">
        <dgm:presLayoutVars>
          <dgm:chMax val="0"/>
          <dgm:bulletEnabled val="1"/>
        </dgm:presLayoutVars>
      </dgm:prSet>
      <dgm:spPr/>
    </dgm:pt>
    <dgm:pt modelId="{956B26FF-FFF1-4305-A60E-A95794DDE9C4}" type="pres">
      <dgm:prSet presAssocID="{1D67A0EC-9A9F-427B-82C6-421065176B88}" presName="parentRect" presStyleLbl="alignNode1" presStyleIdx="2" presStyleCnt="3"/>
      <dgm:spPr/>
    </dgm:pt>
    <dgm:pt modelId="{BFB80118-2E03-43E3-ACB8-1227B82F5320}" type="pres">
      <dgm:prSet presAssocID="{1D67A0EC-9A9F-427B-82C6-421065176B88}" presName="adorn" presStyleLbl="fgAccFollow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kopplad urkopplad med hel fyllning"/>
        </a:ext>
      </dgm:extLst>
    </dgm:pt>
  </dgm:ptLst>
  <dgm:cxnLst>
    <dgm:cxn modelId="{22F66013-E110-40D3-A481-A11859E30327}" srcId="{72D5D26D-3866-48C3-B792-1B007FFAA06A}" destId="{1AFC5E6A-F124-47F7-B2CA-D5329D8BFCC4}" srcOrd="2" destOrd="0" parTransId="{7A68673D-11EC-487A-B8EB-E0DB0EF83393}" sibTransId="{7ED4F763-D91C-438D-A6BA-8E9BFB493259}"/>
    <dgm:cxn modelId="{4D634117-5925-4039-95C5-A1759B60C7A8}" type="presOf" srcId="{89A9AE87-68A5-41D8-9374-774FB4F118B7}" destId="{2C1A30CE-B3E6-48C7-8318-BE2790BA300D}" srcOrd="0" destOrd="0" presId="urn:microsoft.com/office/officeart/2005/8/layout/bList2"/>
    <dgm:cxn modelId="{80BCC01D-A24C-43B1-AD1A-D193921322EE}" type="presOf" srcId="{ECB5C0EC-C950-4D12-88FB-43CABBE52932}" destId="{2CF67B76-6879-4FE7-AA6A-28B514007175}" srcOrd="1" destOrd="0" presId="urn:microsoft.com/office/officeart/2005/8/layout/bList2"/>
    <dgm:cxn modelId="{791EF820-4FAC-4B2F-B2FA-BC1A8B594193}" type="presOf" srcId="{F4EFDF84-EEE8-4FEF-A2E9-06C7113B9DE6}" destId="{54490433-26AE-4D93-931F-EB6D0331537B}" srcOrd="0" destOrd="0" presId="urn:microsoft.com/office/officeart/2005/8/layout/bList2"/>
    <dgm:cxn modelId="{70601433-BF6F-43BD-A676-F86967B9C397}" type="presOf" srcId="{F5A7A305-BA9D-4516-A248-A828EEB1E9B1}" destId="{3109933F-97EA-4540-8FB1-27B5B3F4A4C1}" srcOrd="0" destOrd="1" presId="urn:microsoft.com/office/officeart/2005/8/layout/bList2"/>
    <dgm:cxn modelId="{62772340-71A3-4CF2-B662-0AD1778310DE}" type="presOf" srcId="{7E626D7F-C26E-4D44-8505-931F6D60E7AA}" destId="{3109933F-97EA-4540-8FB1-27B5B3F4A4C1}" srcOrd="0" destOrd="0" presId="urn:microsoft.com/office/officeart/2005/8/layout/bList2"/>
    <dgm:cxn modelId="{0C1DB964-2BCD-47A3-BE62-04CFBD89863A}" type="presOf" srcId="{D711103D-A05A-4C5F-845C-D57FEF80F176}" destId="{050939F7-8CCF-453F-A8C4-EBE36841B9D8}" srcOrd="0" destOrd="0" presId="urn:microsoft.com/office/officeart/2005/8/layout/bList2"/>
    <dgm:cxn modelId="{5447FB44-D89D-4FF8-AB5F-132E8D0AB08F}" type="presOf" srcId="{C23ECD30-8952-4C4A-8D31-9953700B518D}" destId="{050939F7-8CCF-453F-A8C4-EBE36841B9D8}" srcOrd="0" destOrd="2" presId="urn:microsoft.com/office/officeart/2005/8/layout/bList2"/>
    <dgm:cxn modelId="{63020767-105F-46C9-A2C4-36C0353C2674}" srcId="{F4EFDF84-EEE8-4FEF-A2E9-06C7113B9DE6}" destId="{1D67A0EC-9A9F-427B-82C6-421065176B88}" srcOrd="2" destOrd="0" parTransId="{34FEC113-C9BB-45C2-BE96-A5F554DEBF14}" sibTransId="{8F174150-1B79-4B90-9F70-159944651667}"/>
    <dgm:cxn modelId="{E509D647-BA7F-4215-9FF4-3DC6309860CB}" type="presOf" srcId="{1D67A0EC-9A9F-427B-82C6-421065176B88}" destId="{828CCDA2-148E-4972-994B-FB7E45F78BD7}" srcOrd="0" destOrd="0" presId="urn:microsoft.com/office/officeart/2005/8/layout/bList2"/>
    <dgm:cxn modelId="{CEE1306C-1F16-4D82-81D0-EFA851897E2B}" srcId="{72D5D26D-3866-48C3-B792-1B007FFAA06A}" destId="{540D38DB-1A07-4710-80D6-C2AB96E64BEF}" srcOrd="1" destOrd="0" parTransId="{B67025D3-480F-43E1-B0C6-F9ACEF33B3EE}" sibTransId="{D03ECC15-0661-46DE-BBD3-EAB5A7E4C418}"/>
    <dgm:cxn modelId="{42A90976-8793-4499-8F78-9026FBD93745}" type="presOf" srcId="{394FBFD3-87A6-42FB-867A-744D18D613BB}" destId="{A06C0BED-0DB1-487E-9D69-A9A5F8D4B39A}" srcOrd="0" destOrd="0" presId="urn:microsoft.com/office/officeart/2005/8/layout/bList2"/>
    <dgm:cxn modelId="{9E677977-4D6D-40F5-A139-0DAE088DF1B5}" srcId="{1D67A0EC-9A9F-427B-82C6-421065176B88}" destId="{7E626D7F-C26E-4D44-8505-931F6D60E7AA}" srcOrd="0" destOrd="0" parTransId="{6FE65301-60D5-439D-8E10-E87BF30FEF09}" sibTransId="{0196B88C-C255-43EC-8E33-BD7F531A2672}"/>
    <dgm:cxn modelId="{8F48FB7B-D1B9-4C50-8F02-77E2CCE009F0}" type="presOf" srcId="{540D38DB-1A07-4710-80D6-C2AB96E64BEF}" destId="{6F0EB5E6-8BC9-4863-9915-A5517516A8C3}" srcOrd="0" destOrd="1" presId="urn:microsoft.com/office/officeart/2005/8/layout/bList2"/>
    <dgm:cxn modelId="{B1AE7B85-7BA2-4417-AAC9-D0EBAA3F9175}" type="presOf" srcId="{BC4EB81F-D020-4FB8-8581-9DE786800FAF}" destId="{050939F7-8CCF-453F-A8C4-EBE36841B9D8}" srcOrd="0" destOrd="1" presId="urn:microsoft.com/office/officeart/2005/8/layout/bList2"/>
    <dgm:cxn modelId="{D3B3B088-128E-468C-A997-6A31D2900813}" type="presOf" srcId="{1D67A0EC-9A9F-427B-82C6-421065176B88}" destId="{956B26FF-FFF1-4305-A60E-A95794DDE9C4}" srcOrd="1" destOrd="0" presId="urn:microsoft.com/office/officeart/2005/8/layout/bList2"/>
    <dgm:cxn modelId="{8A8B228A-9B37-4EB8-A049-8338C71366B4}" srcId="{72D5D26D-3866-48C3-B792-1B007FFAA06A}" destId="{B6891B33-D0A0-46EB-9F6A-C03E99674146}" srcOrd="0" destOrd="0" parTransId="{149508E9-7F33-47BB-8B07-E25908B361DE}" sibTransId="{782B34EA-575A-4AC0-8983-E336E191A783}"/>
    <dgm:cxn modelId="{51AAB491-EF84-498B-93EF-03FA1C4ACFA9}" srcId="{ECB5C0EC-C950-4D12-88FB-43CABBE52932}" destId="{C23ECD30-8952-4C4A-8D31-9953700B518D}" srcOrd="2" destOrd="0" parTransId="{28C208EC-6029-49EB-875C-3790BDB2640F}" sibTransId="{06C470C9-175A-41BC-B57D-FBE6BEA7D463}"/>
    <dgm:cxn modelId="{2632169B-BA7F-4A90-9CBA-ABBEF921E8D3}" type="presOf" srcId="{72D5D26D-3866-48C3-B792-1B007FFAA06A}" destId="{4A610EC9-81BD-4EA2-9DDC-8C98139BD013}" srcOrd="1" destOrd="0" presId="urn:microsoft.com/office/officeart/2005/8/layout/bList2"/>
    <dgm:cxn modelId="{9EABB5A9-60FD-4C69-8C61-42616F38CB7D}" type="presOf" srcId="{72D5D26D-3866-48C3-B792-1B007FFAA06A}" destId="{79FE1D6C-4276-4D93-8BC5-6EAFC2970C4A}" srcOrd="0" destOrd="0" presId="urn:microsoft.com/office/officeart/2005/8/layout/bList2"/>
    <dgm:cxn modelId="{71A2F9B8-C77B-479C-ABAC-D3A770072347}" type="presOf" srcId="{B6891B33-D0A0-46EB-9F6A-C03E99674146}" destId="{6F0EB5E6-8BC9-4863-9915-A5517516A8C3}" srcOrd="0" destOrd="0" presId="urn:microsoft.com/office/officeart/2005/8/layout/bList2"/>
    <dgm:cxn modelId="{065244B9-1344-45E0-A1B5-98F1BDF85943}" type="presOf" srcId="{1BE8861A-663F-4D4C-A951-B7F895A5F8AA}" destId="{050939F7-8CCF-453F-A8C4-EBE36841B9D8}" srcOrd="0" destOrd="3" presId="urn:microsoft.com/office/officeart/2005/8/layout/bList2"/>
    <dgm:cxn modelId="{D9B219C6-64C4-4D7D-9F21-86C6C4E6E92B}" srcId="{ECB5C0EC-C950-4D12-88FB-43CABBE52932}" destId="{D711103D-A05A-4C5F-845C-D57FEF80F176}" srcOrd="0" destOrd="0" parTransId="{3C619690-C51F-4DA5-BAC6-8FCBD9B03AA1}" sibTransId="{EAE8FE6D-179B-4994-9C9E-5DC22167BB5C}"/>
    <dgm:cxn modelId="{49BB44C8-AB17-430F-B763-4B273B9638B5}" srcId="{F4EFDF84-EEE8-4FEF-A2E9-06C7113B9DE6}" destId="{72D5D26D-3866-48C3-B792-1B007FFAA06A}" srcOrd="0" destOrd="0" parTransId="{94E0010E-B8FF-4D05-BB75-78585AA4E5B0}" sibTransId="{394FBFD3-87A6-42FB-867A-744D18D613BB}"/>
    <dgm:cxn modelId="{79C94BD2-1279-4A82-84ED-0237276B9A6E}" srcId="{1D67A0EC-9A9F-427B-82C6-421065176B88}" destId="{F5A7A305-BA9D-4516-A248-A828EEB1E9B1}" srcOrd="1" destOrd="0" parTransId="{C837E4B1-258F-420D-986A-5E2CA8BEB06B}" sibTransId="{083A5FFF-A8AF-4FB6-B512-7DEF712FAD85}"/>
    <dgm:cxn modelId="{934EA2DB-E6FC-4FE3-B815-A572A880F05D}" srcId="{F4EFDF84-EEE8-4FEF-A2E9-06C7113B9DE6}" destId="{ECB5C0EC-C950-4D12-88FB-43CABBE52932}" srcOrd="1" destOrd="0" parTransId="{DB4C959E-C13C-4293-BC1E-5737161ACA73}" sibTransId="{89A9AE87-68A5-41D8-9374-774FB4F118B7}"/>
    <dgm:cxn modelId="{FE2B80F1-F949-4056-A311-D9EE731089F3}" srcId="{ECB5C0EC-C950-4D12-88FB-43CABBE52932}" destId="{1BE8861A-663F-4D4C-A951-B7F895A5F8AA}" srcOrd="3" destOrd="0" parTransId="{27ED97F8-4318-4A6C-8227-89A33EC26007}" sibTransId="{CCC43375-56F1-45F3-A72E-7D389ECDBD6E}"/>
    <dgm:cxn modelId="{0856CAF4-547B-4C0A-BB95-25F6733EAE49}" srcId="{ECB5C0EC-C950-4D12-88FB-43CABBE52932}" destId="{BC4EB81F-D020-4FB8-8581-9DE786800FAF}" srcOrd="1" destOrd="0" parTransId="{8894CFC3-5E13-451E-B7FC-8E6DA8A3652F}" sibTransId="{3BBBD771-DFA0-4D99-86D3-BAF7D04DB40A}"/>
    <dgm:cxn modelId="{E214D6F8-C3FB-4E90-8E39-0BDADE4E78BD}" type="presOf" srcId="{1AFC5E6A-F124-47F7-B2CA-D5329D8BFCC4}" destId="{6F0EB5E6-8BC9-4863-9915-A5517516A8C3}" srcOrd="0" destOrd="2" presId="urn:microsoft.com/office/officeart/2005/8/layout/bList2"/>
    <dgm:cxn modelId="{DF85BDFF-BF69-44A0-92ED-7AA373BCE958}" type="presOf" srcId="{ECB5C0EC-C950-4D12-88FB-43CABBE52932}" destId="{EC801613-1FD9-4ECD-B5AA-24745F82D9F6}" srcOrd="0" destOrd="0" presId="urn:microsoft.com/office/officeart/2005/8/layout/bList2"/>
    <dgm:cxn modelId="{F7215F99-4A2C-436D-8951-525EB687C438}" type="presParOf" srcId="{54490433-26AE-4D93-931F-EB6D0331537B}" destId="{B6426EAC-B481-4B70-B07F-6C3FC702CF1E}" srcOrd="0" destOrd="0" presId="urn:microsoft.com/office/officeart/2005/8/layout/bList2"/>
    <dgm:cxn modelId="{3F3C813D-8365-4E4B-B4A4-EE789485F8C2}" type="presParOf" srcId="{B6426EAC-B481-4B70-B07F-6C3FC702CF1E}" destId="{6F0EB5E6-8BC9-4863-9915-A5517516A8C3}" srcOrd="0" destOrd="0" presId="urn:microsoft.com/office/officeart/2005/8/layout/bList2"/>
    <dgm:cxn modelId="{C452964D-2732-4B42-A898-D7FB8C6A4BB3}" type="presParOf" srcId="{B6426EAC-B481-4B70-B07F-6C3FC702CF1E}" destId="{79FE1D6C-4276-4D93-8BC5-6EAFC2970C4A}" srcOrd="1" destOrd="0" presId="urn:microsoft.com/office/officeart/2005/8/layout/bList2"/>
    <dgm:cxn modelId="{B52B6A15-C4E8-45A3-AF66-DB4A71559FA9}" type="presParOf" srcId="{B6426EAC-B481-4B70-B07F-6C3FC702CF1E}" destId="{4A610EC9-81BD-4EA2-9DDC-8C98139BD013}" srcOrd="2" destOrd="0" presId="urn:microsoft.com/office/officeart/2005/8/layout/bList2"/>
    <dgm:cxn modelId="{F0066DEE-F05A-4A03-B21C-75C1A34BACF1}" type="presParOf" srcId="{B6426EAC-B481-4B70-B07F-6C3FC702CF1E}" destId="{5ADD7A9A-33F2-43F8-8C8A-75825805CF2C}" srcOrd="3" destOrd="0" presId="urn:microsoft.com/office/officeart/2005/8/layout/bList2"/>
    <dgm:cxn modelId="{E1859526-AFEC-4E08-A4F5-4172249FF558}" type="presParOf" srcId="{54490433-26AE-4D93-931F-EB6D0331537B}" destId="{A06C0BED-0DB1-487E-9D69-A9A5F8D4B39A}" srcOrd="1" destOrd="0" presId="urn:microsoft.com/office/officeart/2005/8/layout/bList2"/>
    <dgm:cxn modelId="{7C19BB28-2F76-4BDF-B213-BB21E3A96877}" type="presParOf" srcId="{54490433-26AE-4D93-931F-EB6D0331537B}" destId="{FD59EBA5-F1FD-45F5-928F-4F58A1BB9760}" srcOrd="2" destOrd="0" presId="urn:microsoft.com/office/officeart/2005/8/layout/bList2"/>
    <dgm:cxn modelId="{E3842E1C-C099-4294-BD9D-3058CA9F9571}" type="presParOf" srcId="{FD59EBA5-F1FD-45F5-928F-4F58A1BB9760}" destId="{050939F7-8CCF-453F-A8C4-EBE36841B9D8}" srcOrd="0" destOrd="0" presId="urn:microsoft.com/office/officeart/2005/8/layout/bList2"/>
    <dgm:cxn modelId="{53FBE5AE-56CF-4C09-97B6-0DB2CC1D27A3}" type="presParOf" srcId="{FD59EBA5-F1FD-45F5-928F-4F58A1BB9760}" destId="{EC801613-1FD9-4ECD-B5AA-24745F82D9F6}" srcOrd="1" destOrd="0" presId="urn:microsoft.com/office/officeart/2005/8/layout/bList2"/>
    <dgm:cxn modelId="{2483BD96-C87C-439C-A024-F79D1B9632DB}" type="presParOf" srcId="{FD59EBA5-F1FD-45F5-928F-4F58A1BB9760}" destId="{2CF67B76-6879-4FE7-AA6A-28B514007175}" srcOrd="2" destOrd="0" presId="urn:microsoft.com/office/officeart/2005/8/layout/bList2"/>
    <dgm:cxn modelId="{CBAC9B13-5A69-4880-9BEC-905FCF8925BE}" type="presParOf" srcId="{FD59EBA5-F1FD-45F5-928F-4F58A1BB9760}" destId="{16BEF24A-108A-47CE-8868-28E696F6B391}" srcOrd="3" destOrd="0" presId="urn:microsoft.com/office/officeart/2005/8/layout/bList2"/>
    <dgm:cxn modelId="{9679DF6C-6FA1-4E66-ABB2-67330FB3C41E}" type="presParOf" srcId="{54490433-26AE-4D93-931F-EB6D0331537B}" destId="{2C1A30CE-B3E6-48C7-8318-BE2790BA300D}" srcOrd="3" destOrd="0" presId="urn:microsoft.com/office/officeart/2005/8/layout/bList2"/>
    <dgm:cxn modelId="{AEAB63A2-B785-431F-B659-83E759A42925}" type="presParOf" srcId="{54490433-26AE-4D93-931F-EB6D0331537B}" destId="{C11A3CA5-D2F0-4C99-95D6-2404D6B68E40}" srcOrd="4" destOrd="0" presId="urn:microsoft.com/office/officeart/2005/8/layout/bList2"/>
    <dgm:cxn modelId="{ADB7E9CF-F311-4FF5-95C3-06224F46F09B}" type="presParOf" srcId="{C11A3CA5-D2F0-4C99-95D6-2404D6B68E40}" destId="{3109933F-97EA-4540-8FB1-27B5B3F4A4C1}" srcOrd="0" destOrd="0" presId="urn:microsoft.com/office/officeart/2005/8/layout/bList2"/>
    <dgm:cxn modelId="{DC9D048D-DB8A-44D5-88DE-CB05C92B5BAD}" type="presParOf" srcId="{C11A3CA5-D2F0-4C99-95D6-2404D6B68E40}" destId="{828CCDA2-148E-4972-994B-FB7E45F78BD7}" srcOrd="1" destOrd="0" presId="urn:microsoft.com/office/officeart/2005/8/layout/bList2"/>
    <dgm:cxn modelId="{9A003821-6885-487B-951F-EB81D1A617B0}" type="presParOf" srcId="{C11A3CA5-D2F0-4C99-95D6-2404D6B68E40}" destId="{956B26FF-FFF1-4305-A60E-A95794DDE9C4}" srcOrd="2" destOrd="0" presId="urn:microsoft.com/office/officeart/2005/8/layout/bList2"/>
    <dgm:cxn modelId="{DA9C4AFA-A0EB-45CA-8DC5-745F12C45A2D}" type="presParOf" srcId="{C11A3CA5-D2F0-4C99-95D6-2404D6B68E40}" destId="{BFB80118-2E03-43E3-ACB8-1227B82F5320}"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8F838-2D26-464F-8E58-2586C8CCA186}">
      <dsp:nvSpPr>
        <dsp:cNvPr id="0" name=""/>
        <dsp:cNvSpPr/>
      </dsp:nvSpPr>
      <dsp:spPr>
        <a:xfrm rot="10800000">
          <a:off x="1393553" y="1565"/>
          <a:ext cx="4930184" cy="606960"/>
        </a:xfrm>
        <a:prstGeom prst="homePlat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65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Yrkeshögskolan</a:t>
          </a:r>
          <a:r>
            <a:rPr lang="en-US" sz="2000" kern="1200" dirty="0"/>
            <a:t> </a:t>
          </a:r>
          <a:r>
            <a:rPr lang="en-US" sz="2000" kern="1200" dirty="0" err="1"/>
            <a:t>fortsätter</a:t>
          </a:r>
          <a:r>
            <a:rPr lang="en-US" sz="2000" kern="1200" dirty="0"/>
            <a:t> </a:t>
          </a:r>
          <a:r>
            <a:rPr lang="en-US" sz="2000" kern="1200" dirty="0" err="1"/>
            <a:t>att</a:t>
          </a:r>
          <a:r>
            <a:rPr lang="en-US" sz="2000" kern="1200" dirty="0"/>
            <a:t> </a:t>
          </a:r>
          <a:r>
            <a:rPr lang="en-US" sz="2000" kern="1200" dirty="0" err="1"/>
            <a:t>växa</a:t>
          </a:r>
          <a:endParaRPr lang="sv-SE" sz="2000" kern="1200" dirty="0"/>
        </a:p>
      </dsp:txBody>
      <dsp:txXfrm rot="10800000">
        <a:off x="1545293" y="1565"/>
        <a:ext cx="4778444" cy="606960"/>
      </dsp:txXfrm>
    </dsp:sp>
    <dsp:sp modelId="{F0B7E424-6359-4D7B-9BE4-F5FDD5219174}">
      <dsp:nvSpPr>
        <dsp:cNvPr id="0" name=""/>
        <dsp:cNvSpPr/>
      </dsp:nvSpPr>
      <dsp:spPr>
        <a:xfrm>
          <a:off x="1090073" y="1565"/>
          <a:ext cx="606960" cy="606960"/>
        </a:xfrm>
        <a:prstGeom prst="ellipse">
          <a:avLst/>
        </a:prstGeom>
        <a:solidFill>
          <a:schemeClr val="accent1">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8259C7-5ABD-4F64-ABF2-B13F1A7B65F1}">
      <dsp:nvSpPr>
        <dsp:cNvPr id="0" name=""/>
        <dsp:cNvSpPr/>
      </dsp:nvSpPr>
      <dsp:spPr>
        <a:xfrm rot="10800000">
          <a:off x="1393553" y="789708"/>
          <a:ext cx="4930184" cy="606960"/>
        </a:xfrm>
        <a:prstGeom prst="homePlate">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65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Bibehållen</a:t>
          </a:r>
          <a:r>
            <a:rPr lang="en-US" sz="2000" kern="1200" dirty="0"/>
            <a:t> </a:t>
          </a:r>
          <a:r>
            <a:rPr lang="en-US" sz="2000" kern="1200" dirty="0" err="1"/>
            <a:t>kvalitet</a:t>
          </a:r>
          <a:r>
            <a:rPr lang="en-US" sz="2000" kern="1200" dirty="0"/>
            <a:t> </a:t>
          </a:r>
          <a:r>
            <a:rPr lang="en-US" sz="2000" kern="1200" dirty="0" err="1"/>
            <a:t>och</a:t>
          </a:r>
          <a:r>
            <a:rPr lang="en-US" sz="2000" kern="1200" dirty="0"/>
            <a:t> </a:t>
          </a:r>
          <a:r>
            <a:rPr lang="en-US" sz="2000" kern="1200" dirty="0" err="1"/>
            <a:t>särart</a:t>
          </a:r>
          <a:endParaRPr lang="sv-SE" sz="2000" kern="1200" dirty="0"/>
        </a:p>
      </dsp:txBody>
      <dsp:txXfrm rot="10800000">
        <a:off x="1545293" y="789708"/>
        <a:ext cx="4778444" cy="606960"/>
      </dsp:txXfrm>
    </dsp:sp>
    <dsp:sp modelId="{5A11C2CF-E0B5-4572-987F-6ABDD2D0227B}">
      <dsp:nvSpPr>
        <dsp:cNvPr id="0" name=""/>
        <dsp:cNvSpPr/>
      </dsp:nvSpPr>
      <dsp:spPr>
        <a:xfrm>
          <a:off x="1090073" y="789708"/>
          <a:ext cx="606960" cy="606960"/>
        </a:xfrm>
        <a:prstGeom prst="ellipse">
          <a:avLst/>
        </a:prstGeom>
        <a:solidFill>
          <a:schemeClr val="accent1">
            <a:tint val="50000"/>
            <a:alpha val="90000"/>
            <a:hueOff val="4257"/>
            <a:satOff val="-240"/>
            <a:lumOff val="2252"/>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9B73AD-0473-442F-9287-8AEC47462701}">
      <dsp:nvSpPr>
        <dsp:cNvPr id="0" name=""/>
        <dsp:cNvSpPr/>
      </dsp:nvSpPr>
      <dsp:spPr>
        <a:xfrm rot="10800000">
          <a:off x="1393553" y="1577851"/>
          <a:ext cx="4930184" cy="606960"/>
        </a:xfrm>
        <a:prstGeom prst="homePlate">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653" tIns="76200" rIns="142240" bIns="76200" numCol="1" spcCol="1270" anchor="ctr" anchorCtr="0">
          <a:noAutofit/>
        </a:bodyPr>
        <a:lstStyle/>
        <a:p>
          <a:pPr marL="0" lvl="0" indent="0" algn="ctr" defTabSz="889000">
            <a:lnSpc>
              <a:spcPct val="90000"/>
            </a:lnSpc>
            <a:spcBef>
              <a:spcPct val="0"/>
            </a:spcBef>
            <a:spcAft>
              <a:spcPct val="35000"/>
            </a:spcAft>
            <a:buNone/>
          </a:pPr>
          <a:r>
            <a:rPr lang="sv-SE" sz="2000" kern="1200" dirty="0"/>
            <a:t>YH-kurser för yrkesverksamma</a:t>
          </a:r>
        </a:p>
      </dsp:txBody>
      <dsp:txXfrm rot="10800000">
        <a:off x="1545293" y="1577851"/>
        <a:ext cx="4778444" cy="606960"/>
      </dsp:txXfrm>
    </dsp:sp>
    <dsp:sp modelId="{3FA9F9AF-DBA1-43E7-8A53-FF198769EEBF}">
      <dsp:nvSpPr>
        <dsp:cNvPr id="0" name=""/>
        <dsp:cNvSpPr/>
      </dsp:nvSpPr>
      <dsp:spPr>
        <a:xfrm>
          <a:off x="1090073" y="1577851"/>
          <a:ext cx="606960" cy="606960"/>
        </a:xfrm>
        <a:prstGeom prst="ellipse">
          <a:avLst/>
        </a:prstGeom>
        <a:solidFill>
          <a:schemeClr val="accent1">
            <a:tint val="50000"/>
            <a:alpha val="90000"/>
            <a:hueOff val="8513"/>
            <a:satOff val="-481"/>
            <a:lumOff val="4505"/>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1A7F0D-CD76-4BA1-AAAC-4EF839F66213}">
      <dsp:nvSpPr>
        <dsp:cNvPr id="0" name=""/>
        <dsp:cNvSpPr/>
      </dsp:nvSpPr>
      <dsp:spPr>
        <a:xfrm rot="10800000">
          <a:off x="1393553" y="2365994"/>
          <a:ext cx="4930184" cy="606960"/>
        </a:xfrm>
        <a:prstGeom prst="homePlate">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653" tIns="72390" rIns="135128" bIns="72390" numCol="1" spcCol="1270" anchor="ctr" anchorCtr="0">
          <a:noAutofit/>
        </a:bodyPr>
        <a:lstStyle/>
        <a:p>
          <a:pPr marL="0" lvl="0" indent="0" algn="ctr" defTabSz="844550">
            <a:lnSpc>
              <a:spcPct val="90000"/>
            </a:lnSpc>
            <a:spcBef>
              <a:spcPct val="0"/>
            </a:spcBef>
            <a:spcAft>
              <a:spcPct val="35000"/>
            </a:spcAft>
            <a:buNone/>
          </a:pPr>
          <a:r>
            <a:rPr lang="sv-SE" sz="1900" kern="1200" dirty="0"/>
            <a:t>Mer än hälften börjar arbeta där de gjort LIA</a:t>
          </a:r>
        </a:p>
      </dsp:txBody>
      <dsp:txXfrm rot="10800000">
        <a:off x="1545293" y="2365994"/>
        <a:ext cx="4778444" cy="606960"/>
      </dsp:txXfrm>
    </dsp:sp>
    <dsp:sp modelId="{E4113F9D-4AEC-4131-883C-8948CB2A251E}">
      <dsp:nvSpPr>
        <dsp:cNvPr id="0" name=""/>
        <dsp:cNvSpPr/>
      </dsp:nvSpPr>
      <dsp:spPr>
        <a:xfrm>
          <a:off x="1090073" y="2365994"/>
          <a:ext cx="606960" cy="606960"/>
        </a:xfrm>
        <a:prstGeom prst="ellipse">
          <a:avLst/>
        </a:prstGeom>
        <a:solidFill>
          <a:schemeClr val="accent1">
            <a:tint val="50000"/>
            <a:alpha val="90000"/>
            <a:hueOff val="12770"/>
            <a:satOff val="-721"/>
            <a:lumOff val="6757"/>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E6D090-9407-498C-A903-82C855B11043}">
      <dsp:nvSpPr>
        <dsp:cNvPr id="0" name=""/>
        <dsp:cNvSpPr/>
      </dsp:nvSpPr>
      <dsp:spPr>
        <a:xfrm rot="10800000">
          <a:off x="1393553" y="3154137"/>
          <a:ext cx="4930184" cy="606960"/>
        </a:xfrm>
        <a:prstGeom prst="homePlate">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65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Ökad</a:t>
          </a:r>
          <a:r>
            <a:rPr lang="en-US" sz="2000" kern="1200" dirty="0"/>
            <a:t> </a:t>
          </a:r>
          <a:r>
            <a:rPr lang="en-US" sz="2000" kern="1200" dirty="0" err="1"/>
            <a:t>stabilitet</a:t>
          </a:r>
          <a:r>
            <a:rPr lang="en-US" sz="2000" kern="1200" dirty="0"/>
            <a:t> </a:t>
          </a:r>
          <a:r>
            <a:rPr lang="en-US" sz="2000" kern="1200" dirty="0" err="1"/>
            <a:t>genom</a:t>
          </a:r>
          <a:r>
            <a:rPr lang="en-US" sz="2000" kern="1200" dirty="0"/>
            <a:t> </a:t>
          </a:r>
          <a:r>
            <a:rPr lang="en-US" sz="2000" kern="1200" dirty="0" err="1"/>
            <a:t>längre</a:t>
          </a:r>
          <a:r>
            <a:rPr lang="en-US" sz="2000" kern="1200" dirty="0"/>
            <a:t> </a:t>
          </a:r>
          <a:r>
            <a:rPr lang="en-US" sz="2000" kern="1200" dirty="0" err="1"/>
            <a:t>beslut</a:t>
          </a:r>
          <a:endParaRPr lang="sv-SE" sz="2000" kern="1200" dirty="0"/>
        </a:p>
      </dsp:txBody>
      <dsp:txXfrm rot="10800000">
        <a:off x="1545293" y="3154137"/>
        <a:ext cx="4778444" cy="606960"/>
      </dsp:txXfrm>
    </dsp:sp>
    <dsp:sp modelId="{B6436EBB-AF6C-4882-89AC-F6FF6F94CF63}">
      <dsp:nvSpPr>
        <dsp:cNvPr id="0" name=""/>
        <dsp:cNvSpPr/>
      </dsp:nvSpPr>
      <dsp:spPr>
        <a:xfrm>
          <a:off x="1090073" y="3154137"/>
          <a:ext cx="606960" cy="606960"/>
        </a:xfrm>
        <a:prstGeom prst="ellipse">
          <a:avLst/>
        </a:prstGeom>
        <a:solidFill>
          <a:schemeClr val="accent1">
            <a:tint val="50000"/>
            <a:alpha val="90000"/>
            <a:hueOff val="17027"/>
            <a:satOff val="-962"/>
            <a:lumOff val="9009"/>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54E756-D471-4367-978C-8BEE75812AEA}">
      <dsp:nvSpPr>
        <dsp:cNvPr id="0" name=""/>
        <dsp:cNvSpPr/>
      </dsp:nvSpPr>
      <dsp:spPr>
        <a:xfrm rot="10800000">
          <a:off x="1393553" y="3942279"/>
          <a:ext cx="4930184" cy="606960"/>
        </a:xfrm>
        <a:prstGeom prst="homePlate">
          <a:avLst/>
        </a:prstGeom>
        <a:solidFill>
          <a:schemeClr val="accent1">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653" tIns="76200" rIns="142240" bIns="76200" numCol="1" spcCol="1270" anchor="ctr" anchorCtr="0">
          <a:noAutofit/>
        </a:bodyPr>
        <a:lstStyle/>
        <a:p>
          <a:pPr marL="0" lvl="0" indent="0" algn="ctr" defTabSz="889000">
            <a:lnSpc>
              <a:spcPct val="90000"/>
            </a:lnSpc>
            <a:spcBef>
              <a:spcPct val="0"/>
            </a:spcBef>
            <a:spcAft>
              <a:spcPct val="35000"/>
            </a:spcAft>
            <a:buNone/>
          </a:pPr>
          <a:r>
            <a:rPr lang="sv-SE" sz="2000" kern="1200" dirty="0"/>
            <a:t>Antalet sökande fortsätter att öka</a:t>
          </a:r>
        </a:p>
      </dsp:txBody>
      <dsp:txXfrm rot="10800000">
        <a:off x="1545293" y="3942279"/>
        <a:ext cx="4778444" cy="606960"/>
      </dsp:txXfrm>
    </dsp:sp>
    <dsp:sp modelId="{CE9CD188-BB70-4884-8B76-01D02ACBA902}">
      <dsp:nvSpPr>
        <dsp:cNvPr id="0" name=""/>
        <dsp:cNvSpPr/>
      </dsp:nvSpPr>
      <dsp:spPr>
        <a:xfrm>
          <a:off x="1090073" y="3942279"/>
          <a:ext cx="606960" cy="606960"/>
        </a:xfrm>
        <a:prstGeom prst="ellipse">
          <a:avLst/>
        </a:prstGeom>
        <a:solidFill>
          <a:schemeClr val="accent1">
            <a:tint val="50000"/>
            <a:alpha val="90000"/>
            <a:hueOff val="21284"/>
            <a:satOff val="-1202"/>
            <a:lumOff val="11262"/>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E68BB-991A-4636-BF2D-35C4CC17E245}">
      <dsp:nvSpPr>
        <dsp:cNvPr id="0" name=""/>
        <dsp:cNvSpPr/>
      </dsp:nvSpPr>
      <dsp:spPr>
        <a:xfrm rot="10800000">
          <a:off x="1393553" y="4730422"/>
          <a:ext cx="4930184" cy="606960"/>
        </a:xfrm>
        <a:prstGeom prst="homePlate">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65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Kännedomen</a:t>
          </a:r>
          <a:r>
            <a:rPr lang="en-US" sz="2000" kern="1200" dirty="0"/>
            <a:t> om </a:t>
          </a:r>
          <a:r>
            <a:rPr lang="en-US" sz="2000" kern="1200" dirty="0" err="1"/>
            <a:t>yrkeshögskolan</a:t>
          </a:r>
          <a:r>
            <a:rPr lang="en-US" sz="2000" kern="1200" dirty="0"/>
            <a:t> </a:t>
          </a:r>
          <a:r>
            <a:rPr lang="en-US" sz="2000" kern="1200" dirty="0" err="1"/>
            <a:t>ökar</a:t>
          </a:r>
          <a:endParaRPr lang="sv-SE" sz="2000" kern="1200" dirty="0"/>
        </a:p>
      </dsp:txBody>
      <dsp:txXfrm rot="10800000">
        <a:off x="1545293" y="4730422"/>
        <a:ext cx="4778444" cy="606960"/>
      </dsp:txXfrm>
    </dsp:sp>
    <dsp:sp modelId="{9AE9EF76-D103-41F0-A41A-06F5CA7EF6DD}">
      <dsp:nvSpPr>
        <dsp:cNvPr id="0" name=""/>
        <dsp:cNvSpPr/>
      </dsp:nvSpPr>
      <dsp:spPr>
        <a:xfrm>
          <a:off x="1090073" y="4730422"/>
          <a:ext cx="606960" cy="606960"/>
        </a:xfrm>
        <a:prstGeom prst="ellipse">
          <a:avLst/>
        </a:prstGeom>
        <a:solidFill>
          <a:schemeClr val="accent1">
            <a:tint val="50000"/>
            <a:alpha val="90000"/>
            <a:hueOff val="25540"/>
            <a:satOff val="-1443"/>
            <a:lumOff val="13514"/>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24775-D9E3-4ED7-B0AF-E9699FEF0564}">
      <dsp:nvSpPr>
        <dsp:cNvPr id="0" name=""/>
        <dsp:cNvSpPr/>
      </dsp:nvSpPr>
      <dsp:spPr>
        <a:xfrm>
          <a:off x="840814" y="630231"/>
          <a:ext cx="1545437" cy="15454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4EDB3BE-BAD0-4339-8C04-9C2347BA4198}">
      <dsp:nvSpPr>
        <dsp:cNvPr id="0" name=""/>
        <dsp:cNvSpPr/>
      </dsp:nvSpPr>
      <dsp:spPr>
        <a:xfrm>
          <a:off x="2484750" y="630231"/>
          <a:ext cx="6503041" cy="154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sv-SE" sz="3600" kern="1200"/>
            <a:t>Mer kvalificerade arbetsuppgifter</a:t>
          </a:r>
        </a:p>
      </dsp:txBody>
      <dsp:txXfrm>
        <a:off x="2484750" y="630231"/>
        <a:ext cx="6503041" cy="1545437"/>
      </dsp:txXfrm>
    </dsp:sp>
    <dsp:sp modelId="{78660F40-A33D-4978-BA3E-2C16817BA34D}">
      <dsp:nvSpPr>
        <dsp:cNvPr id="0" name=""/>
        <dsp:cNvSpPr/>
      </dsp:nvSpPr>
      <dsp:spPr>
        <a:xfrm>
          <a:off x="971608" y="2554919"/>
          <a:ext cx="1545437" cy="15454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DF53B9-0C87-4807-B7F5-1A66BDFE11A8}">
      <dsp:nvSpPr>
        <dsp:cNvPr id="0" name=""/>
        <dsp:cNvSpPr/>
      </dsp:nvSpPr>
      <dsp:spPr>
        <a:xfrm>
          <a:off x="2647268" y="2532155"/>
          <a:ext cx="5874406" cy="1545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marL="0" lvl="0" indent="0" algn="l" defTabSz="1600200">
            <a:lnSpc>
              <a:spcPct val="90000"/>
            </a:lnSpc>
            <a:spcBef>
              <a:spcPct val="0"/>
            </a:spcBef>
            <a:spcAft>
              <a:spcPct val="35000"/>
            </a:spcAft>
            <a:buNone/>
          </a:pPr>
          <a:r>
            <a:rPr lang="sv-SE" sz="3600" kern="1200"/>
            <a:t>Jobb på LIA plats</a:t>
          </a:r>
        </a:p>
      </dsp:txBody>
      <dsp:txXfrm>
        <a:off x="2647268" y="2532155"/>
        <a:ext cx="5874406" cy="1545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EB5E6-8BC9-4863-9915-A5517516A8C3}">
      <dsp:nvSpPr>
        <dsp:cNvPr id="0" name=""/>
        <dsp:cNvSpPr/>
      </dsp:nvSpPr>
      <dsp:spPr>
        <a:xfrm>
          <a:off x="7395" y="1048692"/>
          <a:ext cx="3194399" cy="238455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sv-SE" sz="1200" kern="1200" dirty="0"/>
            <a:t>Underlätta för sökande till yrkeshögskolan att snabbt och enkelt hitta utbildningar och genomföra sin ansökan samtidigt som rättssäkerheten för den studerande i ansöknings- och antagningsprocessen stärks</a:t>
          </a:r>
        </a:p>
        <a:p>
          <a:pPr marL="114300" lvl="1" indent="-114300" algn="l" defTabSz="533400">
            <a:lnSpc>
              <a:spcPct val="90000"/>
            </a:lnSpc>
            <a:spcBef>
              <a:spcPct val="0"/>
            </a:spcBef>
            <a:spcAft>
              <a:spcPct val="15000"/>
            </a:spcAft>
            <a:buFont typeface="Symbol" panose="05050102010706020507" pitchFamily="18" charset="2"/>
            <a:buChar char=""/>
          </a:pPr>
          <a:r>
            <a:rPr lang="sv-SE" sz="1200" kern="1200"/>
            <a:t>Möjliggöra en effektiv administration och hantering av ansökans- och antagningsprocessen för utbildningsanordnare</a:t>
          </a:r>
        </a:p>
        <a:p>
          <a:pPr marL="114300" lvl="1" indent="-114300" algn="l" defTabSz="533400">
            <a:lnSpc>
              <a:spcPct val="90000"/>
            </a:lnSpc>
            <a:spcBef>
              <a:spcPct val="0"/>
            </a:spcBef>
            <a:spcAft>
              <a:spcPct val="15000"/>
            </a:spcAft>
            <a:buFont typeface="Symbol" panose="05050102010706020507" pitchFamily="18" charset="2"/>
            <a:buChar char=""/>
          </a:pPr>
          <a:r>
            <a:rPr lang="sv-SE" sz="1200" kern="1200" dirty="0"/>
            <a:t>Rationalisera ansökans- och antagningsprocessen och bidra till förbättrade planeringsförutsättningar för samtliga aktörer i systemet som också bidrar till ett effektivt nyttjande av statsbidraget</a:t>
          </a:r>
        </a:p>
      </dsp:txBody>
      <dsp:txXfrm>
        <a:off x="63268" y="1104565"/>
        <a:ext cx="3082653" cy="2328678"/>
      </dsp:txXfrm>
    </dsp:sp>
    <dsp:sp modelId="{4A610EC9-81BD-4EA2-9DDC-8C98139BD013}">
      <dsp:nvSpPr>
        <dsp:cNvPr id="0" name=""/>
        <dsp:cNvSpPr/>
      </dsp:nvSpPr>
      <dsp:spPr>
        <a:xfrm>
          <a:off x="7395" y="3433244"/>
          <a:ext cx="3194399" cy="10253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Font typeface="+mj-lt"/>
            <a:buNone/>
          </a:pPr>
          <a:r>
            <a:rPr lang="sv-SE" sz="1300" b="1" kern="1200" dirty="0"/>
            <a:t>Ansökning- och antagningssystem</a:t>
          </a:r>
        </a:p>
      </dsp:txBody>
      <dsp:txXfrm>
        <a:off x="7395" y="3433244"/>
        <a:ext cx="2249577" cy="1025357"/>
      </dsp:txXfrm>
    </dsp:sp>
    <dsp:sp modelId="{5ADD7A9A-33F2-43F8-8C8A-75825805CF2C}">
      <dsp:nvSpPr>
        <dsp:cNvPr id="0" name=""/>
        <dsp:cNvSpPr/>
      </dsp:nvSpPr>
      <dsp:spPr>
        <a:xfrm>
          <a:off x="2347337" y="3596113"/>
          <a:ext cx="1118039" cy="111803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0939F7-8CCF-453F-A8C4-EBE36841B9D8}">
      <dsp:nvSpPr>
        <dsp:cNvPr id="0" name=""/>
        <dsp:cNvSpPr/>
      </dsp:nvSpPr>
      <dsp:spPr>
        <a:xfrm>
          <a:off x="3742364" y="1048692"/>
          <a:ext cx="3194399" cy="238455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Char char=""/>
          </a:pPr>
          <a:r>
            <a:rPr lang="sv-SE" sz="1200" kern="1200" dirty="0"/>
            <a:t>Möjliggöra direktåtkomst till individens egna registerutdrag för enskilda </a:t>
          </a:r>
        </a:p>
        <a:p>
          <a:pPr marL="114300" lvl="1" indent="-114300" algn="l" defTabSz="533400">
            <a:lnSpc>
              <a:spcPct val="90000"/>
            </a:lnSpc>
            <a:spcBef>
              <a:spcPct val="0"/>
            </a:spcBef>
            <a:spcAft>
              <a:spcPct val="15000"/>
            </a:spcAft>
            <a:buFont typeface="Symbol" panose="05050102010706020507" pitchFamily="18" charset="2"/>
            <a:buChar char=""/>
          </a:pPr>
          <a:r>
            <a:rPr lang="sv-SE" sz="1200" kern="1200"/>
            <a:t>Stärka rättssäkerheten i systemet </a:t>
          </a:r>
        </a:p>
        <a:p>
          <a:pPr marL="114300" lvl="1" indent="-114300" algn="l" defTabSz="533400">
            <a:lnSpc>
              <a:spcPct val="90000"/>
            </a:lnSpc>
            <a:spcBef>
              <a:spcPct val="0"/>
            </a:spcBef>
            <a:spcAft>
              <a:spcPct val="15000"/>
            </a:spcAft>
            <a:buFont typeface="Symbol" panose="05050102010706020507" pitchFamily="18" charset="2"/>
            <a:buChar char=""/>
          </a:pPr>
          <a:r>
            <a:rPr lang="sv-SE" sz="1200" kern="1200"/>
            <a:t>Säkerställa systemstöd för samtliga utbildningsformer och varianter som myndigheten ansvarar för</a:t>
          </a:r>
        </a:p>
        <a:p>
          <a:pPr marL="114300" lvl="1" indent="-114300" algn="l" defTabSz="533400">
            <a:lnSpc>
              <a:spcPct val="90000"/>
            </a:lnSpc>
            <a:spcBef>
              <a:spcPct val="0"/>
            </a:spcBef>
            <a:spcAft>
              <a:spcPct val="15000"/>
            </a:spcAft>
            <a:buFont typeface="Symbol" panose="05050102010706020507" pitchFamily="18" charset="2"/>
            <a:buChar char=""/>
          </a:pPr>
          <a:r>
            <a:rPr lang="sv-SE" sz="1200" kern="1200" dirty="0"/>
            <a:t>Möjliggöra för andra myndigheter och organisationer att inhämta information om studieresultat </a:t>
          </a:r>
        </a:p>
      </dsp:txBody>
      <dsp:txXfrm>
        <a:off x="3798237" y="1104565"/>
        <a:ext cx="3082653" cy="2328678"/>
      </dsp:txXfrm>
    </dsp:sp>
    <dsp:sp modelId="{2CF67B76-6879-4FE7-AA6A-28B514007175}">
      <dsp:nvSpPr>
        <dsp:cNvPr id="0" name=""/>
        <dsp:cNvSpPr/>
      </dsp:nvSpPr>
      <dsp:spPr>
        <a:xfrm>
          <a:off x="3742364" y="3433244"/>
          <a:ext cx="3194399" cy="10253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Font typeface="+mj-lt"/>
            <a:buNone/>
          </a:pPr>
          <a:r>
            <a:rPr lang="sv-SE" sz="1300" b="1" kern="1200" dirty="0"/>
            <a:t>Studiedokumentationssystem</a:t>
          </a:r>
        </a:p>
      </dsp:txBody>
      <dsp:txXfrm>
        <a:off x="3742364" y="3433244"/>
        <a:ext cx="2249577" cy="1025357"/>
      </dsp:txXfrm>
    </dsp:sp>
    <dsp:sp modelId="{16BEF24A-108A-47CE-8868-28E696F6B391}">
      <dsp:nvSpPr>
        <dsp:cNvPr id="0" name=""/>
        <dsp:cNvSpPr/>
      </dsp:nvSpPr>
      <dsp:spPr>
        <a:xfrm>
          <a:off x="6082306" y="3596113"/>
          <a:ext cx="1118039" cy="111803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09933F-97EA-4540-8FB1-27B5B3F4A4C1}">
      <dsp:nvSpPr>
        <dsp:cNvPr id="0" name=""/>
        <dsp:cNvSpPr/>
      </dsp:nvSpPr>
      <dsp:spPr>
        <a:xfrm>
          <a:off x="7477333" y="1048692"/>
          <a:ext cx="3194399" cy="238455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sv-SE" sz="1200" kern="1200" dirty="0"/>
            <a:t>Minska uppgiftlämnarbördan för anordnare genom att antagna som anges i ansökanssystemet förs över som studerande till studiedokumentationssystemet</a:t>
          </a:r>
        </a:p>
        <a:p>
          <a:pPr marL="114300" lvl="1" indent="-114300" algn="l" defTabSz="533400">
            <a:lnSpc>
              <a:spcPct val="90000"/>
            </a:lnSpc>
            <a:spcBef>
              <a:spcPct val="0"/>
            </a:spcBef>
            <a:spcAft>
              <a:spcPct val="15000"/>
            </a:spcAft>
            <a:buChar char="•"/>
          </a:pPr>
          <a:r>
            <a:rPr lang="sv-SE" sz="1200" kern="1200" dirty="0"/>
            <a:t>Säkerställa verifierade identiteter i studiedokumentationssystemet i och med att sökande i ansökanssystemet kommer att legitimeras och identiteten på så vis verifieras </a:t>
          </a:r>
        </a:p>
      </dsp:txBody>
      <dsp:txXfrm>
        <a:off x="7533206" y="1104565"/>
        <a:ext cx="3082653" cy="2328678"/>
      </dsp:txXfrm>
    </dsp:sp>
    <dsp:sp modelId="{956B26FF-FFF1-4305-A60E-A95794DDE9C4}">
      <dsp:nvSpPr>
        <dsp:cNvPr id="0" name=""/>
        <dsp:cNvSpPr/>
      </dsp:nvSpPr>
      <dsp:spPr>
        <a:xfrm>
          <a:off x="7477333" y="3433244"/>
          <a:ext cx="3194399" cy="102535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l" defTabSz="577850">
            <a:lnSpc>
              <a:spcPct val="90000"/>
            </a:lnSpc>
            <a:spcBef>
              <a:spcPct val="0"/>
            </a:spcBef>
            <a:spcAft>
              <a:spcPct val="35000"/>
            </a:spcAft>
            <a:buFont typeface="+mj-lt"/>
            <a:buNone/>
          </a:pPr>
          <a:r>
            <a:rPr lang="sv-SE" sz="1300" b="1" kern="1200" dirty="0"/>
            <a:t>Syfte med samordning mellan ansökanssystem och studiedokumentationssystem</a:t>
          </a:r>
        </a:p>
      </dsp:txBody>
      <dsp:txXfrm>
        <a:off x="7477333" y="3433244"/>
        <a:ext cx="2249577" cy="1025357"/>
      </dsp:txXfrm>
    </dsp:sp>
    <dsp:sp modelId="{BFB80118-2E03-43E3-ACB8-1227B82F5320}">
      <dsp:nvSpPr>
        <dsp:cNvPr id="0" name=""/>
        <dsp:cNvSpPr/>
      </dsp:nvSpPr>
      <dsp:spPr>
        <a:xfrm>
          <a:off x="9817275" y="3596113"/>
          <a:ext cx="1118039" cy="111803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77A55A88-FF79-4C94-8470-CFA2F2BBAAFB}"/>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B1F07EF-4C04-4A70-8944-46CF9023F882}"/>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EF63E972-A56F-4D03-BC85-6730285FB4E4}" type="datetimeFigureOut">
              <a:rPr lang="sv-SE" smtClean="0"/>
              <a:t>2025-04-01</a:t>
            </a:fld>
            <a:endParaRPr lang="sv-SE"/>
          </a:p>
        </p:txBody>
      </p:sp>
      <p:sp>
        <p:nvSpPr>
          <p:cNvPr id="4" name="Platshållare för sidfot 3">
            <a:extLst>
              <a:ext uri="{FF2B5EF4-FFF2-40B4-BE49-F238E27FC236}">
                <a16:creationId xmlns:a16="http://schemas.microsoft.com/office/drawing/2014/main" id="{F3FD34C1-C6AC-438D-AD4E-7E7F4A5BBCCD}"/>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7ABCC11-6648-46EC-9A85-72BAAF63674F}"/>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30B3B1D-0BCD-45BF-830D-F780B3EFA492}" type="slidenum">
              <a:rPr lang="sv-SE" smtClean="0"/>
              <a:t>‹#›</a:t>
            </a:fld>
            <a:endParaRPr lang="sv-SE"/>
          </a:p>
        </p:txBody>
      </p:sp>
    </p:spTree>
    <p:extLst>
      <p:ext uri="{BB962C8B-B14F-4D97-AF65-F5344CB8AC3E}">
        <p14:creationId xmlns:p14="http://schemas.microsoft.com/office/powerpoint/2010/main" val="213155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6D5FA43-EAF9-45AF-BCF0-7E73C12B1F72}" type="datetimeFigureOut">
              <a:rPr lang="sv-SE" smtClean="0"/>
              <a:t>2025-04-01</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3B4A8BE1-F7A6-4F5D-81E3-1F724EA7281A}" type="slidenum">
              <a:rPr lang="sv-SE" smtClean="0"/>
              <a:t>‹#›</a:t>
            </a:fld>
            <a:endParaRPr lang="sv-SE"/>
          </a:p>
        </p:txBody>
      </p:sp>
    </p:spTree>
    <p:extLst>
      <p:ext uri="{BB962C8B-B14F-4D97-AF65-F5344CB8AC3E}">
        <p14:creationId xmlns:p14="http://schemas.microsoft.com/office/powerpoint/2010/main" val="320053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yhse.sharepoint.com/sites/Portal-Ledning-och-Styrning/SitePages/genomf%C3%B6randeplaner.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B4A8BE1-F7A6-4F5D-81E3-1F724EA7281A}" type="slidenum">
              <a:rPr lang="sv-SE" smtClean="0"/>
              <a:t>1</a:t>
            </a:fld>
            <a:endParaRPr lang="sv-SE"/>
          </a:p>
        </p:txBody>
      </p:sp>
    </p:spTree>
    <p:extLst>
      <p:ext uri="{BB962C8B-B14F-4D97-AF65-F5344CB8AC3E}">
        <p14:creationId xmlns:p14="http://schemas.microsoft.com/office/powerpoint/2010/main" val="741020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F2BC9-70EE-A5E4-AA08-39965F91B18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3B2E29E-DD0D-BA6E-38C5-65A0920DE55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4278AEA-20D4-66CD-CC16-60136CB0A09B}"/>
              </a:ext>
            </a:extLst>
          </p:cNvPr>
          <p:cNvSpPr>
            <a:spLocks noGrp="1"/>
          </p:cNvSpPr>
          <p:nvPr>
            <p:ph type="body" idx="1"/>
          </p:nvPr>
        </p:nvSpPr>
        <p:spPr/>
        <p:txBody>
          <a:bodyPr/>
          <a:lstStyle/>
          <a:p>
            <a:r>
              <a:rPr lang="sv-SE"/>
              <a:t>Sandra och Abdallah läser till CNC-tekniker i Jönköping</a:t>
            </a:r>
          </a:p>
        </p:txBody>
      </p:sp>
      <p:sp>
        <p:nvSpPr>
          <p:cNvPr id="4" name="Platshållare för bildnummer 3">
            <a:extLst>
              <a:ext uri="{FF2B5EF4-FFF2-40B4-BE49-F238E27FC236}">
                <a16:creationId xmlns:a16="http://schemas.microsoft.com/office/drawing/2014/main" id="{5E17A79E-FFD3-0D88-33FC-283AAF57CDA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6FAEE8-5E1F-4D8B-8A91-6BAD69BE05A8}"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021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Liknande fördelning som de inkomna ansökningarna, industriteknik något över. Majoriteten inom Industri och verkstadsteknik, tex CNC-operatör och svetsare. Även El och energi, där olika typer av elektriker och nätverkstekniker har en stor del av platserna. I snitt sökte man 22 platser.</a:t>
            </a:r>
          </a:p>
        </p:txBody>
      </p:sp>
      <p:sp>
        <p:nvSpPr>
          <p:cNvPr id="4" name="Platshållare för bildnummer 3"/>
          <p:cNvSpPr>
            <a:spLocks noGrp="1"/>
          </p:cNvSpPr>
          <p:nvPr>
            <p:ph type="sldNum" sz="quarter" idx="5"/>
          </p:nvPr>
        </p:nvSpPr>
        <p:spPr/>
        <p:txBody>
          <a:bodyPr/>
          <a:lstStyle/>
          <a:p>
            <a:fld id="{38F0A795-7A70-4629-9A98-3C8717B56248}" type="slidenum">
              <a:rPr lang="sv-SE" smtClean="0"/>
              <a:t>11</a:t>
            </a:fld>
            <a:endParaRPr lang="sv-SE"/>
          </a:p>
        </p:txBody>
      </p:sp>
    </p:spTree>
    <p:extLst>
      <p:ext uri="{BB962C8B-B14F-4D97-AF65-F5344CB8AC3E}">
        <p14:creationId xmlns:p14="http://schemas.microsoft.com/office/powerpoint/2010/main" val="77229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D5B80-910A-089F-DACD-857B3950915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04CF4C7-8031-27D9-D13C-F42D553544A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2617D7-718B-1C17-97D8-C803AAD74819}"/>
              </a:ext>
            </a:extLst>
          </p:cNvPr>
          <p:cNvSpPr>
            <a:spLocks noGrp="1"/>
          </p:cNvSpPr>
          <p:nvPr>
            <p:ph type="body" idx="1"/>
          </p:nvPr>
        </p:nvSpPr>
        <p:spPr/>
        <p:txBody>
          <a:bodyPr/>
          <a:lstStyle/>
          <a:p>
            <a:r>
              <a:rPr lang="sv-SE"/>
              <a:t>Amanda, skogsmaskinförare i Svenljunga</a:t>
            </a:r>
          </a:p>
        </p:txBody>
      </p:sp>
      <p:sp>
        <p:nvSpPr>
          <p:cNvPr id="4" name="Platshållare för bildnummer 3">
            <a:extLst>
              <a:ext uri="{FF2B5EF4-FFF2-40B4-BE49-F238E27FC236}">
                <a16:creationId xmlns:a16="http://schemas.microsoft.com/office/drawing/2014/main" id="{9DB97403-6C08-B5AB-2EBF-5E7E56B7BA9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6FAEE8-5E1F-4D8B-8A91-6BAD69BE05A8}"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375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B0FA-D38B-4374-061E-D9A30C6D0AE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E93E3B-E3C2-ABF6-3CDD-8D2D9A5DB8C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0D91364-A888-9A3E-2E36-51D10D3F2147}"/>
              </a:ext>
            </a:extLst>
          </p:cNvPr>
          <p:cNvSpPr>
            <a:spLocks noGrp="1"/>
          </p:cNvSpPr>
          <p:nvPr>
            <p:ph type="body" idx="1"/>
          </p:nvPr>
        </p:nvSpPr>
        <p:spPr/>
        <p:txBody>
          <a:bodyPr/>
          <a:lstStyle/>
          <a:p>
            <a:r>
              <a:rPr lang="sv-SE" sz="1100">
                <a:effectLst/>
                <a:latin typeface="+mn-lt"/>
                <a:ea typeface="Aptos" panose="020B0004020202020204" pitchFamily="34" charset="0"/>
                <a:cs typeface="Aptos" panose="020B0004020202020204" pitchFamily="34" charset="0"/>
              </a:rPr>
              <a:t>Att vårda det höga förtroendet för myndigheten och verksamheterna är övergripande för allt vi gör.</a:t>
            </a:r>
          </a:p>
          <a:p>
            <a:r>
              <a:rPr lang="sv-SE" sz="1100">
                <a:effectLst/>
                <a:latin typeface="+mn-lt"/>
                <a:ea typeface="Aptos" panose="020B0004020202020204" pitchFamily="34" charset="0"/>
                <a:cs typeface="Aptos" panose="020B0004020202020204" pitchFamily="34" charset="0"/>
              </a:rPr>
              <a:t>Därunder delas prioriteringarna upp i tre grupper av prioriteringar. Dessa är grupperade efter vad de syftar till, istället för att listas under verksamhetsområden.</a:t>
            </a:r>
          </a:p>
          <a:p>
            <a:endParaRPr lang="sv-SE" sz="1100">
              <a:effectLst/>
              <a:latin typeface="+mn-lt"/>
            </a:endParaRPr>
          </a:p>
          <a:p>
            <a:r>
              <a:rPr lang="sv-SE" sz="1100">
                <a:effectLst/>
                <a:latin typeface="+mn-lt"/>
              </a:rPr>
              <a:t>Utvecklingsprioriteringar ska ha en plan (genomförandeplan, handlingsplan eller motsvarande). Syftet med dessa planer är </a:t>
            </a:r>
            <a:r>
              <a:rPr lang="sv-SE" sz="1100" b="0" i="0">
                <a:solidFill>
                  <a:srgbClr val="233348"/>
                </a:solidFill>
                <a:effectLst/>
                <a:latin typeface="+mn-lt"/>
              </a:rPr>
              <a:t>att säkerställa en myndighetsgemensam beredning och god resursplanering. Huvudansvarig enhetschef (mer om det på nästa bild) ansvarar för att ta fram en plan, som ska stämmas av i ledningsgruppen innan arbetet påbörjas. I de flesta fall kommer flera eller myndighetens alla enheter att vara involverade.</a:t>
            </a:r>
          </a:p>
          <a:p>
            <a:r>
              <a:rPr lang="sv-SE" sz="1100" b="0" i="0">
                <a:solidFill>
                  <a:srgbClr val="233348"/>
                </a:solidFill>
                <a:effectLst/>
                <a:latin typeface="+mn-lt"/>
              </a:rPr>
              <a:t>Det innebär att planen skapas i ett tidigt skede och avser planering på myndighetsövergripande nivå. Därför kan det vara till hjälp att komplettera med mer detaljerad planering på enhets- eller arbetsgruppsnivå under arbetsprocessen. Enhet PU kan vara ett stöd i framtagandet av en genomförandeplan på övergripande myndighetsnivå.</a:t>
            </a:r>
          </a:p>
          <a:p>
            <a:r>
              <a:rPr lang="sv-SE" sz="1100" b="0" i="0">
                <a:solidFill>
                  <a:srgbClr val="233348"/>
                </a:solidFill>
                <a:effectLst/>
                <a:latin typeface="+mn-lt"/>
              </a:rPr>
              <a:t>Myndigheten har en modell för genomförandeplaner. Länk till sida på Yhtan: </a:t>
            </a:r>
            <a:r>
              <a:rPr lang="sv-SE" sz="1600">
                <a:hlinkClick r:id="rId3"/>
              </a:rPr>
              <a:t>Genomförandeplaner</a:t>
            </a:r>
            <a:endParaRPr lang="sv-SE" sz="1100" b="0" i="0">
              <a:solidFill>
                <a:srgbClr val="233348"/>
              </a:solidFill>
              <a:effectLst/>
              <a:latin typeface="+mn-lt"/>
            </a:endParaRPr>
          </a:p>
          <a:p>
            <a:endParaRPr lang="sv-SE" sz="1100" b="0" i="0">
              <a:solidFill>
                <a:srgbClr val="233348"/>
              </a:solidFill>
              <a:effectLst/>
              <a:latin typeface="+mn-lt"/>
            </a:endParaRPr>
          </a:p>
          <a:p>
            <a:r>
              <a:rPr lang="sv-SE" sz="1100" b="0" i="0">
                <a:solidFill>
                  <a:srgbClr val="233348"/>
                </a:solidFill>
                <a:effectLst/>
                <a:latin typeface="+mn-lt"/>
              </a:rPr>
              <a:t>Den enhetschef eller grupp som ansvarar för planen återkopplar också resultatet i ledningsgruppen. Vid större förändringar av en plan, till exempel ändring av omfattning, tid, prioriteringar eller liknande lyfts de föreslagna justeringarna för diskussion vid ett ledningsgruppsmöte.</a:t>
            </a:r>
          </a:p>
          <a:p>
            <a:endParaRPr lang="sv-SE" sz="1100" b="0" i="0">
              <a:solidFill>
                <a:srgbClr val="233348"/>
              </a:solidFill>
              <a:effectLst/>
              <a:latin typeface="+mn-lt"/>
            </a:endParaRPr>
          </a:p>
          <a:p>
            <a:r>
              <a:rPr lang="sv-SE" sz="1100" b="0" i="0">
                <a:solidFill>
                  <a:srgbClr val="233348"/>
                </a:solidFill>
                <a:effectLst/>
                <a:latin typeface="+mn-lt"/>
              </a:rPr>
              <a:t>För att planerna ska vara kända och tillgängliga inom myndigheten sammanställer och publicerar enhet PU dessa på Yhtan.</a:t>
            </a:r>
            <a:endParaRPr lang="sv-SE"/>
          </a:p>
        </p:txBody>
      </p:sp>
      <p:sp>
        <p:nvSpPr>
          <p:cNvPr id="4" name="Platshållare för bildnummer 3">
            <a:extLst>
              <a:ext uri="{FF2B5EF4-FFF2-40B4-BE49-F238E27FC236}">
                <a16:creationId xmlns:a16="http://schemas.microsoft.com/office/drawing/2014/main" id="{3695B6C4-988B-0815-585C-1E70C5B9DEE8}"/>
              </a:ext>
            </a:extLst>
          </p:cNvPr>
          <p:cNvSpPr>
            <a:spLocks noGrp="1"/>
          </p:cNvSpPr>
          <p:nvPr>
            <p:ph type="sldNum" sz="quarter" idx="5"/>
          </p:nvPr>
        </p:nvSpPr>
        <p:spPr/>
        <p:txBody>
          <a:bodyPr/>
          <a:lstStyle/>
          <a:p>
            <a:fld id="{84CA959F-F845-4EFB-8ABC-26009033E83B}" type="slidenum">
              <a:rPr lang="sv-SE" smtClean="0"/>
              <a:t>14</a:t>
            </a:fld>
            <a:endParaRPr lang="sv-SE"/>
          </a:p>
        </p:txBody>
      </p:sp>
    </p:spTree>
    <p:extLst>
      <p:ext uri="{BB962C8B-B14F-4D97-AF65-F5344CB8AC3E}">
        <p14:creationId xmlns:p14="http://schemas.microsoft.com/office/powerpoint/2010/main" val="415334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ED19B-6A09-F01D-CFBC-AB412B7CBDA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F0987B3-091E-3010-D082-CCCAA7AA558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83A4EAB-9186-AAA2-CD5E-4A994624E03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3DBFEED4-AD77-262C-C0C5-4FD3BF3D56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132BE-6561-4A5B-8267-D00092759D4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30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B4A8BE1-F7A6-4F5D-81E3-1F724EA7281A}" type="slidenum">
              <a:rPr lang="sv-SE" smtClean="0"/>
              <a:t>17</a:t>
            </a:fld>
            <a:endParaRPr lang="sv-SE"/>
          </a:p>
        </p:txBody>
      </p:sp>
    </p:spTree>
    <p:extLst>
      <p:ext uri="{BB962C8B-B14F-4D97-AF65-F5344CB8AC3E}">
        <p14:creationId xmlns:p14="http://schemas.microsoft.com/office/powerpoint/2010/main" val="3694278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B4A8BE1-F7A6-4F5D-81E3-1F724EA7281A}" type="slidenum">
              <a:rPr lang="sv-SE" smtClean="0"/>
              <a:t>25</a:t>
            </a:fld>
            <a:endParaRPr lang="sv-SE"/>
          </a:p>
        </p:txBody>
      </p:sp>
    </p:spTree>
    <p:extLst>
      <p:ext uri="{BB962C8B-B14F-4D97-AF65-F5344CB8AC3E}">
        <p14:creationId xmlns:p14="http://schemas.microsoft.com/office/powerpoint/2010/main" val="75231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B4A8BE1-F7A6-4F5D-81E3-1F724EA7281A}" type="slidenum">
              <a:rPr lang="sv-SE" smtClean="0"/>
              <a:t>2</a:t>
            </a:fld>
            <a:endParaRPr lang="sv-SE"/>
          </a:p>
        </p:txBody>
      </p:sp>
    </p:spTree>
    <p:extLst>
      <p:ext uri="{BB962C8B-B14F-4D97-AF65-F5344CB8AC3E}">
        <p14:creationId xmlns:p14="http://schemas.microsoft.com/office/powerpoint/2010/main" val="173072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Utan arbetslivet ingen yrkeshögskola</a:t>
            </a:r>
          </a:p>
        </p:txBody>
      </p:sp>
      <p:sp>
        <p:nvSpPr>
          <p:cNvPr id="4" name="Platshållare för bildnummer 3"/>
          <p:cNvSpPr>
            <a:spLocks noGrp="1"/>
          </p:cNvSpPr>
          <p:nvPr>
            <p:ph type="sldNum" sz="quarter" idx="5"/>
          </p:nvPr>
        </p:nvSpPr>
        <p:spPr/>
        <p:txBody>
          <a:bodyPr/>
          <a:lstStyle/>
          <a:p>
            <a:fld id="{3B4A8BE1-F7A6-4F5D-81E3-1F724EA7281A}" type="slidenum">
              <a:rPr lang="sv-SE" smtClean="0"/>
              <a:t>3</a:t>
            </a:fld>
            <a:endParaRPr lang="sv-SE"/>
          </a:p>
        </p:txBody>
      </p:sp>
    </p:spTree>
    <p:extLst>
      <p:ext uri="{BB962C8B-B14F-4D97-AF65-F5344CB8AC3E}">
        <p14:creationId xmlns:p14="http://schemas.microsoft.com/office/powerpoint/2010/main" val="298274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6418A-1B99-4B9F-8D06-FB4C18117D1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05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här diagrammet visar antalet sökande och behöriga sökande per utbildningsplats. </a:t>
            </a:r>
          </a:p>
          <a:p>
            <a:r>
              <a:rPr lang="sv-SE"/>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Som vi redan konstaterat ökade antalet sökande och behöriga sökande mer än antalet platser under 2024. Det medförde att antalet sökande per plats ökade från 2,8 2023 till 3,0 2024, vilket var det högsta någonsin.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Det mått som beskriver konkurrensen om platserna och som vi oftast använder för att beskriva söktrycket till utbildningarna är emellertid behöriga sökande per plats. I sällskap med 2021 var det här det år med flest behöriga sökande per plats någonsin med 2,2 behöriga sökande per plats även om det här måttet varit relativt stabilt över tid. </a:t>
            </a:r>
            <a:endParaRPr lang="sv-SE" sz="1800" kern="100">
              <a:effectLst/>
              <a:latin typeface="Aptos" panose="020B0004020202020204" pitchFamily="34" charset="0"/>
              <a:ea typeface="Aptos" panose="020B0004020202020204" pitchFamily="34" charset="0"/>
              <a:cs typeface="Times New Roman" panose="02020603050405020304" pitchFamily="18" charset="0"/>
            </a:endParaRPr>
          </a:p>
          <a:p>
            <a:endParaRPr lang="sv-SE"/>
          </a:p>
          <a:p>
            <a:endParaRPr lang="sv-SE"/>
          </a:p>
          <a:p>
            <a:r>
              <a:rPr lang="sv-SE"/>
              <a:t>Ska man säga något kort om åldersprofilen så ligger medianåldern för både de sökande, behöriga sökande och de antagna på 30 år,  Kvinnor är något äldre än männen inom YH. Och det här är då i nivå med alla tidigare år som SCB gjort den här statistiken.</a:t>
            </a:r>
          </a:p>
        </p:txBody>
      </p:sp>
      <p:sp>
        <p:nvSpPr>
          <p:cNvPr id="4" name="Platshållare för bildnummer 3"/>
          <p:cNvSpPr>
            <a:spLocks noGrp="1"/>
          </p:cNvSpPr>
          <p:nvPr>
            <p:ph type="sldNum" sz="quarter" idx="5"/>
          </p:nvPr>
        </p:nvSpPr>
        <p:spPr/>
        <p:txBody>
          <a:bodyPr/>
          <a:lstStyle/>
          <a:p>
            <a:fld id="{FB1C34AD-7162-40EE-977F-6F17F3ED221F}" type="slidenum">
              <a:rPr lang="sv-SE" smtClean="0"/>
              <a:t>5</a:t>
            </a:fld>
            <a:endParaRPr lang="sv-SE"/>
          </a:p>
        </p:txBody>
      </p:sp>
    </p:spTree>
    <p:extLst>
      <p:ext uri="{BB962C8B-B14F-4D97-AF65-F5344CB8AC3E}">
        <p14:creationId xmlns:p14="http://schemas.microsoft.com/office/powerpoint/2010/main" val="401921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43 % ökning på ett år</a:t>
            </a:r>
          </a:p>
          <a:p>
            <a:r>
              <a:rPr lang="sv-SE" dirty="0"/>
              <a:t>Även ökad andel sökande som är kvinnor till teknik och tillverkning</a:t>
            </a:r>
          </a:p>
          <a:p>
            <a:endParaRPr lang="sv-SE" dirty="0"/>
          </a:p>
        </p:txBody>
      </p:sp>
      <p:sp>
        <p:nvSpPr>
          <p:cNvPr id="4" name="Platshållare för bildnummer 3"/>
          <p:cNvSpPr>
            <a:spLocks noGrp="1"/>
          </p:cNvSpPr>
          <p:nvPr>
            <p:ph type="sldNum" sz="quarter" idx="5"/>
          </p:nvPr>
        </p:nvSpPr>
        <p:spPr/>
        <p:txBody>
          <a:bodyPr/>
          <a:lstStyle/>
          <a:p>
            <a:fld id="{3B4A8BE1-F7A6-4F5D-81E3-1F724EA7281A}" type="slidenum">
              <a:rPr lang="sv-SE" smtClean="0"/>
              <a:t>6</a:t>
            </a:fld>
            <a:endParaRPr lang="sv-SE"/>
          </a:p>
        </p:txBody>
      </p:sp>
    </p:spTree>
    <p:extLst>
      <p:ext uri="{BB962C8B-B14F-4D97-AF65-F5344CB8AC3E}">
        <p14:creationId xmlns:p14="http://schemas.microsoft.com/office/powerpoint/2010/main" val="206850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B4A8BE1-F7A6-4F5D-81E3-1F724EA7281A}" type="slidenum">
              <a:rPr lang="sv-SE" smtClean="0"/>
              <a:t>7</a:t>
            </a:fld>
            <a:endParaRPr lang="sv-SE"/>
          </a:p>
        </p:txBody>
      </p:sp>
    </p:spTree>
    <p:extLst>
      <p:ext uri="{BB962C8B-B14F-4D97-AF65-F5344CB8AC3E}">
        <p14:creationId xmlns:p14="http://schemas.microsoft.com/office/powerpoint/2010/main" val="17824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C95CA-C745-237F-811C-113E794202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480148-AC0E-7447-5ABA-BCA1EC6FAE9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0254ACF-BC71-4026-9EC6-9B01092446D6}"/>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A1778C4-7F70-0739-3287-EB742A4816EF}"/>
              </a:ext>
            </a:extLst>
          </p:cNvPr>
          <p:cNvSpPr>
            <a:spLocks noGrp="1"/>
          </p:cNvSpPr>
          <p:nvPr>
            <p:ph type="sldNum" sz="quarter" idx="5"/>
          </p:nvPr>
        </p:nvSpPr>
        <p:spPr/>
        <p:txBody>
          <a:bodyPr/>
          <a:lstStyle/>
          <a:p>
            <a:fld id="{3B4A8BE1-F7A6-4F5D-81E3-1F724EA7281A}" type="slidenum">
              <a:rPr lang="sv-SE" smtClean="0"/>
              <a:t>8</a:t>
            </a:fld>
            <a:endParaRPr lang="sv-SE"/>
          </a:p>
        </p:txBody>
      </p:sp>
    </p:spTree>
    <p:extLst>
      <p:ext uri="{BB962C8B-B14F-4D97-AF65-F5344CB8AC3E}">
        <p14:creationId xmlns:p14="http://schemas.microsoft.com/office/powerpoint/2010/main" val="320858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46FAEE8-5E1F-4D8B-8A91-6BAD69BE05A8}" type="slidenum">
              <a:rPr lang="sv-SE" smtClean="0"/>
              <a:t>9</a:t>
            </a:fld>
            <a:endParaRPr lang="sv-SE"/>
          </a:p>
        </p:txBody>
      </p:sp>
    </p:spTree>
    <p:extLst>
      <p:ext uri="{BB962C8B-B14F-4D97-AF65-F5344CB8AC3E}">
        <p14:creationId xmlns:p14="http://schemas.microsoft.com/office/powerpoint/2010/main" val="3303288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svg"/><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FB7396D-DCAD-4DAE-B8AD-C7DDCDD036A9}"/>
              </a:ext>
            </a:extLst>
          </p:cNvPr>
          <p:cNvSpPr/>
          <p:nvPr userDrawn="1"/>
        </p:nvSpPr>
        <p:spPr>
          <a:xfrm>
            <a:off x="3311"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018AC7B-1C19-494D-BB1B-6676EC5A4E6A}"/>
              </a:ext>
            </a:extLst>
          </p:cNvPr>
          <p:cNvSpPr/>
          <p:nvPr userDrawn="1"/>
        </p:nvSpPr>
        <p:spPr>
          <a:xfrm>
            <a:off x="0" y="4678219"/>
            <a:ext cx="12192000" cy="1357873"/>
          </a:xfrm>
          <a:prstGeom prst="rect">
            <a:avLst/>
          </a:prstGeom>
          <a:solidFill>
            <a:srgbClr val="233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D539F9BD-9A07-4344-B635-66B1B8726C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2548" y="5002555"/>
            <a:ext cx="1340559" cy="709200"/>
          </a:xfrm>
          <a:prstGeom prst="rect">
            <a:avLst/>
          </a:prstGeom>
        </p:spPr>
      </p:pic>
      <p:sp>
        <p:nvSpPr>
          <p:cNvPr id="2" name="Title 1"/>
          <p:cNvSpPr>
            <a:spLocks noGrp="1"/>
          </p:cNvSpPr>
          <p:nvPr>
            <p:ph type="ctrTitle"/>
          </p:nvPr>
        </p:nvSpPr>
        <p:spPr>
          <a:xfrm>
            <a:off x="1285875" y="1651071"/>
            <a:ext cx="9144000" cy="1057419"/>
          </a:xfrm>
          <a:noFill/>
        </p:spPr>
        <p:txBody>
          <a:bodyPr lIns="0" rIns="252000" anchor="ctr"/>
          <a:lstStyle>
            <a:lvl1pPr algn="ctr">
              <a:defRPr sz="6000">
                <a:solidFill>
                  <a:schemeClr val="bg1"/>
                </a:solidFill>
                <a:latin typeface="Arial" panose="020B0604020202020204" pitchFamily="34" charset="0"/>
                <a:cs typeface="Arial" panose="020B0604020202020204" pitchFamily="34" charset="0"/>
              </a:defRPr>
            </a:lvl1pPr>
          </a:lstStyle>
          <a:p>
            <a:r>
              <a:rPr lang="sv-SE"/>
              <a:t>Klicka här för att ändra mall för rubrikformat</a:t>
            </a:r>
            <a:endParaRPr lang="en-US"/>
          </a:p>
        </p:txBody>
      </p:sp>
      <p:sp>
        <p:nvSpPr>
          <p:cNvPr id="3" name="Subtitle 2"/>
          <p:cNvSpPr>
            <a:spLocks noGrp="1"/>
          </p:cNvSpPr>
          <p:nvPr>
            <p:ph type="subTitle" idx="1" hasCustomPrompt="1"/>
          </p:nvPr>
        </p:nvSpPr>
        <p:spPr>
          <a:xfrm>
            <a:off x="631384" y="4747532"/>
            <a:ext cx="9182271" cy="1202835"/>
          </a:xfrm>
        </p:spPr>
        <p:txBody>
          <a:bodyPr>
            <a:noAutofit/>
          </a:bodyPr>
          <a:lstStyle>
            <a:lvl1pPr marL="0" indent="0" algn="l">
              <a:lnSpc>
                <a:spcPct val="100000"/>
              </a:lnSpc>
              <a:spcBef>
                <a:spcPts val="0"/>
              </a:spcBef>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Enhet för </a:t>
            </a:r>
            <a:br>
              <a:rPr lang="sv-SE"/>
            </a:br>
            <a:r>
              <a:rPr lang="sv-SE"/>
              <a:t>Typ av presentation och/eller ort och datum</a:t>
            </a:r>
          </a:p>
          <a:p>
            <a:r>
              <a:rPr lang="sv-SE"/>
              <a:t>Namn</a:t>
            </a:r>
          </a:p>
          <a:p>
            <a:endParaRPr lang="en-US"/>
          </a:p>
        </p:txBody>
      </p:sp>
    </p:spTree>
    <p:extLst>
      <p:ext uri="{BB962C8B-B14F-4D97-AF65-F5344CB8AC3E}">
        <p14:creationId xmlns:p14="http://schemas.microsoft.com/office/powerpoint/2010/main" val="2345779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2" name="Rektangel 1">
            <a:extLst>
              <a:ext uri="{FF2B5EF4-FFF2-40B4-BE49-F238E27FC236}">
                <a16:creationId xmlns:a16="http://schemas.microsoft.com/office/drawing/2014/main" id="{DDE77F89-2F50-4E1A-A353-C76957C9E834}"/>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72CA01A0-A2BF-487A-BED0-8E45834526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7628" y="150827"/>
            <a:ext cx="2229581" cy="396000"/>
          </a:xfrm>
          <a:prstGeom prst="rect">
            <a:avLst/>
          </a:prstGeom>
        </p:spPr>
      </p:pic>
      <p:sp>
        <p:nvSpPr>
          <p:cNvPr id="11" name="Title 1">
            <a:extLst>
              <a:ext uri="{FF2B5EF4-FFF2-40B4-BE49-F238E27FC236}">
                <a16:creationId xmlns:a16="http://schemas.microsoft.com/office/drawing/2014/main" id="{1F39470D-22A4-413E-A338-5BDEF7FFB503}"/>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a:p>
        </p:txBody>
      </p:sp>
    </p:spTree>
    <p:extLst>
      <p:ext uri="{BB962C8B-B14F-4D97-AF65-F5344CB8AC3E}">
        <p14:creationId xmlns:p14="http://schemas.microsoft.com/office/powerpoint/2010/main" val="136317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53D3E4B1-83AB-4CAE-9B84-21D668297EB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CDA7DAAB-63F9-4C62-8323-6BB8178E4F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7628" y="150827"/>
            <a:ext cx="2229581" cy="396000"/>
          </a:xfrm>
          <a:prstGeom prst="rect">
            <a:avLst/>
          </a:prstGeom>
        </p:spPr>
      </p:pic>
      <p:sp>
        <p:nvSpPr>
          <p:cNvPr id="11" name="Title 1">
            <a:extLst>
              <a:ext uri="{FF2B5EF4-FFF2-40B4-BE49-F238E27FC236}">
                <a16:creationId xmlns:a16="http://schemas.microsoft.com/office/drawing/2014/main" id="{8DEE486A-01D8-4C7E-8674-9E03092A3982}"/>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a:p>
        </p:txBody>
      </p:sp>
    </p:spTree>
    <p:extLst>
      <p:ext uri="{BB962C8B-B14F-4D97-AF65-F5344CB8AC3E}">
        <p14:creationId xmlns:p14="http://schemas.microsoft.com/office/powerpoint/2010/main" val="55819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F71F0A5-CB37-4F1F-B2C4-DA7905438B11}"/>
              </a:ext>
            </a:extLst>
          </p:cNvPr>
          <p:cNvSpPr>
            <a:spLocks noGrp="1"/>
          </p:cNvSpPr>
          <p:nvPr>
            <p:ph type="dt" sz="half" idx="10"/>
          </p:nvPr>
        </p:nvSpPr>
        <p:spPr/>
        <p:txBody>
          <a:bodyPr/>
          <a:lstStyle/>
          <a:p>
            <a:r>
              <a:rPr lang="en-US"/>
              <a:t>2019-10-24</a:t>
            </a:r>
          </a:p>
        </p:txBody>
      </p:sp>
      <p:sp>
        <p:nvSpPr>
          <p:cNvPr id="4" name="Platshållare för bildnummer 3">
            <a:extLst>
              <a:ext uri="{FF2B5EF4-FFF2-40B4-BE49-F238E27FC236}">
                <a16:creationId xmlns:a16="http://schemas.microsoft.com/office/drawing/2014/main" id="{1B431515-D033-4664-858F-08181CF00704}"/>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7" name="Rektangel 6">
            <a:extLst>
              <a:ext uri="{FF2B5EF4-FFF2-40B4-BE49-F238E27FC236}">
                <a16:creationId xmlns:a16="http://schemas.microsoft.com/office/drawing/2014/main" id="{B15824D1-AA6A-4A4C-ABDA-8DA045FA8322}"/>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A615F1DF-C331-488A-9027-BC41585765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7628" y="150827"/>
            <a:ext cx="2229581" cy="396000"/>
          </a:xfrm>
          <a:prstGeom prst="rect">
            <a:avLst/>
          </a:prstGeom>
        </p:spPr>
      </p:pic>
      <p:sp>
        <p:nvSpPr>
          <p:cNvPr id="9" name="Title 1">
            <a:extLst>
              <a:ext uri="{FF2B5EF4-FFF2-40B4-BE49-F238E27FC236}">
                <a16:creationId xmlns:a16="http://schemas.microsoft.com/office/drawing/2014/main" id="{EB77C7AB-F594-4FEE-A539-9B11AAF3E014}"/>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a:p>
        </p:txBody>
      </p:sp>
    </p:spTree>
    <p:extLst>
      <p:ext uri="{BB962C8B-B14F-4D97-AF65-F5344CB8AC3E}">
        <p14:creationId xmlns:p14="http://schemas.microsoft.com/office/powerpoint/2010/main" val="1589827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sv-SE"/>
          </a:p>
        </p:txBody>
      </p:sp>
    </p:spTree>
    <p:extLst>
      <p:ext uri="{BB962C8B-B14F-4D97-AF65-F5344CB8AC3E}">
        <p14:creationId xmlns:p14="http://schemas.microsoft.com/office/powerpoint/2010/main" val="55362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B609D8EC-D6A2-4FE3-B748-7C72E9770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6177" y="2162096"/>
            <a:ext cx="7919645" cy="2016577"/>
          </a:xfrm>
          <a:prstGeom prst="rect">
            <a:avLst/>
          </a:prstGeom>
        </p:spPr>
      </p:pic>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925060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10" name="Rektangel 9">
            <a:extLst>
              <a:ext uri="{FF2B5EF4-FFF2-40B4-BE49-F238E27FC236}">
                <a16:creationId xmlns:a16="http://schemas.microsoft.com/office/drawing/2014/main" id="{270859D1-85FF-41FD-A18F-151D77340315}"/>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F0389F-BA9F-4946-BD12-DACE101987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0995" y="144303"/>
            <a:ext cx="1696581" cy="432000"/>
          </a:xfrm>
          <a:prstGeom prst="rect">
            <a:avLst/>
          </a:prstGeom>
        </p:spPr>
      </p:pic>
      <p:sp>
        <p:nvSpPr>
          <p:cNvPr id="11" name="Title 1">
            <a:extLst>
              <a:ext uri="{FF2B5EF4-FFF2-40B4-BE49-F238E27FC236}">
                <a16:creationId xmlns:a16="http://schemas.microsoft.com/office/drawing/2014/main" id="{35972A32-3F22-4057-BBFE-AD1002186FA6}"/>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a:p>
        </p:txBody>
      </p:sp>
    </p:spTree>
    <p:extLst>
      <p:ext uri="{BB962C8B-B14F-4D97-AF65-F5344CB8AC3E}">
        <p14:creationId xmlns:p14="http://schemas.microsoft.com/office/powerpoint/2010/main" val="72077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60E82E08-F7FF-4F72-B362-7D1708890B1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F0635B78-F652-4238-924E-2E81271DE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0995" y="144303"/>
            <a:ext cx="1696581" cy="432000"/>
          </a:xfrm>
          <a:prstGeom prst="rect">
            <a:avLst/>
          </a:prstGeom>
        </p:spPr>
      </p:pic>
      <p:sp>
        <p:nvSpPr>
          <p:cNvPr id="11" name="Title 1">
            <a:extLst>
              <a:ext uri="{FF2B5EF4-FFF2-40B4-BE49-F238E27FC236}">
                <a16:creationId xmlns:a16="http://schemas.microsoft.com/office/drawing/2014/main" id="{BFEE5C2A-3EFB-479F-B11A-624BDA3BEC4F}"/>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2399823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6E08001E-3677-4CAB-B7DE-B9F7A178956D}"/>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E5BE1D33-77F0-4176-92BC-9E72896F6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0995" y="144303"/>
            <a:ext cx="1696581" cy="432000"/>
          </a:xfrm>
          <a:prstGeom prst="rect">
            <a:avLst/>
          </a:prstGeom>
        </p:spPr>
      </p:pic>
      <p:sp>
        <p:nvSpPr>
          <p:cNvPr id="10" name="Title 1">
            <a:extLst>
              <a:ext uri="{FF2B5EF4-FFF2-40B4-BE49-F238E27FC236}">
                <a16:creationId xmlns:a16="http://schemas.microsoft.com/office/drawing/2014/main" id="{6686D82F-1F47-4408-937C-4C8BAAE54482}"/>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406492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3F3123A3-AF9D-4056-B3ED-5D6C4D876B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9" name="Bild 8">
            <a:extLst>
              <a:ext uri="{FF2B5EF4-FFF2-40B4-BE49-F238E27FC236}">
                <a16:creationId xmlns:a16="http://schemas.microsoft.com/office/drawing/2014/main" id="{383317E8-210D-420A-9E18-8FB614540B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93476" y="2326403"/>
            <a:ext cx="7605048" cy="1706433"/>
          </a:xfrm>
          <a:prstGeom prst="rect">
            <a:avLst/>
          </a:prstGeom>
        </p:spPr>
      </p:pic>
    </p:spTree>
    <p:extLst>
      <p:ext uri="{BB962C8B-B14F-4D97-AF65-F5344CB8AC3E}">
        <p14:creationId xmlns:p14="http://schemas.microsoft.com/office/powerpoint/2010/main" val="2218883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9" name="Rektangel 8">
            <a:extLst>
              <a:ext uri="{FF2B5EF4-FFF2-40B4-BE49-F238E27FC236}">
                <a16:creationId xmlns:a16="http://schemas.microsoft.com/office/drawing/2014/main" id="{3A0C9F0B-7915-4767-923E-FDA7618DD2B0}"/>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36BBD127-5F4A-46DA-9FE8-B8BF8D666806}"/>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pic>
        <p:nvPicPr>
          <p:cNvPr id="6" name="Bild 5">
            <a:extLst>
              <a:ext uri="{FF2B5EF4-FFF2-40B4-BE49-F238E27FC236}">
                <a16:creationId xmlns:a16="http://schemas.microsoft.com/office/drawing/2014/main" id="{5D8FFD6D-432E-449B-953D-D61F930C01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4807" y="171471"/>
            <a:ext cx="1611898" cy="361681"/>
          </a:xfrm>
          <a:prstGeom prst="rect">
            <a:avLst/>
          </a:prstGeom>
        </p:spPr>
      </p:pic>
    </p:spTree>
    <p:extLst>
      <p:ext uri="{BB962C8B-B14F-4D97-AF65-F5344CB8AC3E}">
        <p14:creationId xmlns:p14="http://schemas.microsoft.com/office/powerpoint/2010/main" val="45719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YH20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a:xfrm>
            <a:off x="732171" y="1356577"/>
            <a:ext cx="94234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2838297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vl4pPr>
              <a:lnSpc>
                <a:spcPct val="100000"/>
              </a:lnSpc>
              <a:spcBef>
                <a:spcPts val="1000"/>
              </a:spcBef>
              <a:spcAft>
                <a:spcPts val="600"/>
              </a:spcAft>
              <a:defRPr/>
            </a:lvl4pPr>
            <a:lvl5pPr>
              <a:lnSpc>
                <a:spcPct val="100000"/>
              </a:lnSpc>
              <a:spcBef>
                <a:spcPts val="1000"/>
              </a:spcBef>
              <a:spcAft>
                <a:spcPts val="600"/>
              </a:spcAft>
              <a:defRPr/>
            </a:lvl5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vl4pPr>
              <a:lnSpc>
                <a:spcPct val="100000"/>
              </a:lnSpc>
              <a:spcBef>
                <a:spcPts val="1000"/>
              </a:spcBef>
              <a:spcAft>
                <a:spcPts val="600"/>
              </a:spcAft>
              <a:defRPr/>
            </a:lvl4pPr>
            <a:lvl5pPr>
              <a:lnSpc>
                <a:spcPct val="100000"/>
              </a:lnSpc>
              <a:spcBef>
                <a:spcPts val="1000"/>
              </a:spcBef>
              <a:spcAft>
                <a:spcPts val="600"/>
              </a:spcAft>
              <a:defRPr/>
            </a:lvl5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1B4CCCB0-B56E-402E-92EB-DB682856032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4C09453C-B779-466E-8D2B-6A13341ABE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4807" y="171471"/>
            <a:ext cx="1611898" cy="361681"/>
          </a:xfrm>
          <a:prstGeom prst="rect">
            <a:avLst/>
          </a:prstGeom>
        </p:spPr>
      </p:pic>
      <p:sp>
        <p:nvSpPr>
          <p:cNvPr id="10" name="Title 1">
            <a:extLst>
              <a:ext uri="{FF2B5EF4-FFF2-40B4-BE49-F238E27FC236}">
                <a16:creationId xmlns:a16="http://schemas.microsoft.com/office/drawing/2014/main" id="{F3F8BA60-DB5B-4DAB-A5D7-D8EBE622412C}"/>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28052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86A38058-0F6C-4A12-BB38-4D9CE84DFA1E}"/>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22B2C1D7-9762-49EA-9D4E-C9C3F0370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4807" y="171471"/>
            <a:ext cx="1611898" cy="361681"/>
          </a:xfrm>
          <a:prstGeom prst="rect">
            <a:avLst/>
          </a:prstGeom>
        </p:spPr>
      </p:pic>
      <p:sp>
        <p:nvSpPr>
          <p:cNvPr id="10" name="Title 1">
            <a:extLst>
              <a:ext uri="{FF2B5EF4-FFF2-40B4-BE49-F238E27FC236}">
                <a16:creationId xmlns:a16="http://schemas.microsoft.com/office/drawing/2014/main" id="{016F6400-5915-4EE6-ACF5-A42308E046E3}"/>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3274018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4" name="Bild 3">
            <a:extLst>
              <a:ext uri="{FF2B5EF4-FFF2-40B4-BE49-F238E27FC236}">
                <a16:creationId xmlns:a16="http://schemas.microsoft.com/office/drawing/2014/main" id="{976A7162-E04E-4165-BE96-BB2F0CF34B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16000" y="2240004"/>
            <a:ext cx="7560000" cy="1916178"/>
          </a:xfrm>
          <a:prstGeom prst="rect">
            <a:avLst/>
          </a:prstGeom>
        </p:spPr>
      </p:pic>
    </p:spTree>
    <p:extLst>
      <p:ext uri="{BB962C8B-B14F-4D97-AF65-F5344CB8AC3E}">
        <p14:creationId xmlns:p14="http://schemas.microsoft.com/office/powerpoint/2010/main" val="409066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9" name="Rektangel 8">
            <a:extLst>
              <a:ext uri="{FF2B5EF4-FFF2-40B4-BE49-F238E27FC236}">
                <a16:creationId xmlns:a16="http://schemas.microsoft.com/office/drawing/2014/main" id="{8A0077A0-6F49-450A-BE1F-BCE3250564E1}"/>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A7830859-BC56-4FAB-84BE-8DF7A437A1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101" y="109375"/>
            <a:ext cx="1980000" cy="501856"/>
          </a:xfrm>
          <a:prstGeom prst="rect">
            <a:avLst/>
          </a:prstGeom>
        </p:spPr>
      </p:pic>
      <p:sp>
        <p:nvSpPr>
          <p:cNvPr id="11" name="Title 1">
            <a:extLst>
              <a:ext uri="{FF2B5EF4-FFF2-40B4-BE49-F238E27FC236}">
                <a16:creationId xmlns:a16="http://schemas.microsoft.com/office/drawing/2014/main" id="{991C5D54-C0E3-4B22-A35D-EC261B84677F}"/>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330242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7BF8B9B9-DF06-4A4F-9FA3-F8A32CB9EDFC}"/>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4DE91F72-1D17-4380-9F35-E8D49A0B3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101" y="109375"/>
            <a:ext cx="1980000" cy="501856"/>
          </a:xfrm>
          <a:prstGeom prst="rect">
            <a:avLst/>
          </a:prstGeom>
        </p:spPr>
      </p:pic>
      <p:sp>
        <p:nvSpPr>
          <p:cNvPr id="11" name="Title 1">
            <a:extLst>
              <a:ext uri="{FF2B5EF4-FFF2-40B4-BE49-F238E27FC236}">
                <a16:creationId xmlns:a16="http://schemas.microsoft.com/office/drawing/2014/main" id="{994EEF28-B936-436D-BEC9-41EAE94048C3}"/>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2159463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Rektangel 6">
            <a:extLst>
              <a:ext uri="{FF2B5EF4-FFF2-40B4-BE49-F238E27FC236}">
                <a16:creationId xmlns:a16="http://schemas.microsoft.com/office/drawing/2014/main" id="{971AE36A-73B5-42AE-A2C5-88156FC1B647}"/>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EAEDBC1-61A3-4466-8A95-ABE2F6E2AC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101" y="109375"/>
            <a:ext cx="1980000" cy="501856"/>
          </a:xfrm>
          <a:prstGeom prst="rect">
            <a:avLst/>
          </a:prstGeom>
        </p:spPr>
      </p:pic>
      <p:sp>
        <p:nvSpPr>
          <p:cNvPr id="10" name="Title 1">
            <a:extLst>
              <a:ext uri="{FF2B5EF4-FFF2-40B4-BE49-F238E27FC236}">
                <a16:creationId xmlns:a16="http://schemas.microsoft.com/office/drawing/2014/main" id="{3A07152C-101C-4904-83E7-F8F8C6ED4C7E}"/>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3593353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5" name="Bild 4">
            <a:extLst>
              <a:ext uri="{FF2B5EF4-FFF2-40B4-BE49-F238E27FC236}">
                <a16:creationId xmlns:a16="http://schemas.microsoft.com/office/drawing/2014/main" id="{B850C954-8560-4B89-92E5-DD6C7226A7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6000" y="2654650"/>
            <a:ext cx="6120000" cy="1253142"/>
          </a:xfrm>
          <a:prstGeom prst="rect">
            <a:avLst/>
          </a:prstGeom>
        </p:spPr>
      </p:pic>
    </p:spTree>
    <p:extLst>
      <p:ext uri="{BB962C8B-B14F-4D97-AF65-F5344CB8AC3E}">
        <p14:creationId xmlns:p14="http://schemas.microsoft.com/office/powerpoint/2010/main" val="3415728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10" name="Rektangel 9">
            <a:extLst>
              <a:ext uri="{FF2B5EF4-FFF2-40B4-BE49-F238E27FC236}">
                <a16:creationId xmlns:a16="http://schemas.microsoft.com/office/drawing/2014/main" id="{D1F74581-B875-4049-B521-C00CFF70FDA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086ADBE-690C-4C48-8E5A-BCE6044AAB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178" y="212917"/>
            <a:ext cx="1620000" cy="331715"/>
          </a:xfrm>
          <a:prstGeom prst="rect">
            <a:avLst/>
          </a:prstGeom>
        </p:spPr>
      </p:pic>
      <p:sp>
        <p:nvSpPr>
          <p:cNvPr id="11" name="Title 1">
            <a:extLst>
              <a:ext uri="{FF2B5EF4-FFF2-40B4-BE49-F238E27FC236}">
                <a16:creationId xmlns:a16="http://schemas.microsoft.com/office/drawing/2014/main" id="{B607530C-C00D-4E57-AA3B-7EDEAAE9F9DB}"/>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566055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286FF076-7E82-4249-872E-4FF0B8BD77EC}"/>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9EFE772D-C813-41FF-803E-F95C24244E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178" y="212917"/>
            <a:ext cx="1620000" cy="331715"/>
          </a:xfrm>
          <a:prstGeom prst="rect">
            <a:avLst/>
          </a:prstGeom>
        </p:spPr>
      </p:pic>
      <p:sp>
        <p:nvSpPr>
          <p:cNvPr id="11" name="Title 1">
            <a:extLst>
              <a:ext uri="{FF2B5EF4-FFF2-40B4-BE49-F238E27FC236}">
                <a16:creationId xmlns:a16="http://schemas.microsoft.com/office/drawing/2014/main" id="{46D7D555-201A-414A-A069-09B7F9690B29}"/>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378363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EE4F5E70-C4A0-435D-8D83-7A3668984BB6}"/>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2194B662-8AE9-43D3-84FD-E2CD3BE491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178" y="212917"/>
            <a:ext cx="1620000" cy="331715"/>
          </a:xfrm>
          <a:prstGeom prst="rect">
            <a:avLst/>
          </a:prstGeom>
        </p:spPr>
      </p:pic>
      <p:sp>
        <p:nvSpPr>
          <p:cNvPr id="10" name="Title 1">
            <a:extLst>
              <a:ext uri="{FF2B5EF4-FFF2-40B4-BE49-F238E27FC236}">
                <a16:creationId xmlns:a16="http://schemas.microsoft.com/office/drawing/2014/main" id="{C7297FC4-6B60-4581-9BC2-B3622E04452E}"/>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293568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729344" y="1356577"/>
            <a:ext cx="5181600" cy="4351338"/>
          </a:xfrm>
        </p:spPr>
        <p:txBody>
          <a:bodyPr/>
          <a:lstStyle>
            <a:lvl1pPr>
              <a:spcBef>
                <a:spcPts val="1000"/>
              </a:spcBef>
              <a:spcAft>
                <a:spcPts val="600"/>
              </a:spcAft>
              <a:defRPr/>
            </a:lvl1pPr>
            <a:lvl2pPr>
              <a:spcBef>
                <a:spcPts val="1000"/>
              </a:spcBef>
              <a:spcAft>
                <a:spcPts val="600"/>
              </a:spcAft>
              <a:defRPr/>
            </a:lvl2pPr>
            <a:lvl3pPr>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spcBef>
                <a:spcPts val="1000"/>
              </a:spcBef>
              <a:spcAft>
                <a:spcPts val="600"/>
              </a:spcAft>
              <a:defRPr/>
            </a:lvl1pPr>
            <a:lvl2pPr>
              <a:spcBef>
                <a:spcPts val="1000"/>
              </a:spcBef>
              <a:spcAft>
                <a:spcPts val="600"/>
              </a:spcAft>
              <a:defRPr/>
            </a:lvl2pPr>
            <a:lvl3pPr>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Tree>
    <p:extLst>
      <p:ext uri="{BB962C8B-B14F-4D97-AF65-F5344CB8AC3E}">
        <p14:creationId xmlns:p14="http://schemas.microsoft.com/office/powerpoint/2010/main" val="3023193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6" name="Bild 5">
            <a:extLst>
              <a:ext uri="{FF2B5EF4-FFF2-40B4-BE49-F238E27FC236}">
                <a16:creationId xmlns:a16="http://schemas.microsoft.com/office/drawing/2014/main" id="{39DCD1C6-6AE6-4711-B780-5B694FB69B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28366" y="2657351"/>
            <a:ext cx="4320000" cy="1229268"/>
          </a:xfrm>
          <a:prstGeom prst="rect">
            <a:avLst/>
          </a:prstGeom>
        </p:spPr>
      </p:pic>
    </p:spTree>
    <p:extLst>
      <p:ext uri="{BB962C8B-B14F-4D97-AF65-F5344CB8AC3E}">
        <p14:creationId xmlns:p14="http://schemas.microsoft.com/office/powerpoint/2010/main" val="1293118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9" name="Rektangel 8">
            <a:extLst>
              <a:ext uri="{FF2B5EF4-FFF2-40B4-BE49-F238E27FC236}">
                <a16:creationId xmlns:a16="http://schemas.microsoft.com/office/drawing/2014/main" id="{BACC9A31-B12B-4BA4-B6FC-9B30787803B7}"/>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FEDE99DE-CB61-4EBD-944B-95F59D2FE8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1708" y="206644"/>
            <a:ext cx="1080000" cy="307317"/>
          </a:xfrm>
          <a:prstGeom prst="rect">
            <a:avLst/>
          </a:prstGeom>
        </p:spPr>
      </p:pic>
      <p:sp>
        <p:nvSpPr>
          <p:cNvPr id="11" name="Title 1">
            <a:extLst>
              <a:ext uri="{FF2B5EF4-FFF2-40B4-BE49-F238E27FC236}">
                <a16:creationId xmlns:a16="http://schemas.microsoft.com/office/drawing/2014/main" id="{BFA70FEC-C518-4BED-BD18-5C07FBBB3BDF}"/>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2228215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5E291290-B8A9-49A1-998E-B4C521AEF0DC}"/>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68A6FFF5-EDD3-49B5-AD40-59DCBAE744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1708" y="206644"/>
            <a:ext cx="1080000" cy="307317"/>
          </a:xfrm>
          <a:prstGeom prst="rect">
            <a:avLst/>
          </a:prstGeom>
        </p:spPr>
      </p:pic>
      <p:sp>
        <p:nvSpPr>
          <p:cNvPr id="11" name="Title 1">
            <a:extLst>
              <a:ext uri="{FF2B5EF4-FFF2-40B4-BE49-F238E27FC236}">
                <a16:creationId xmlns:a16="http://schemas.microsoft.com/office/drawing/2014/main" id="{B9FF3A20-8CCF-41DC-AE50-230E27D06330}"/>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2160024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Rektangel 6">
            <a:extLst>
              <a:ext uri="{FF2B5EF4-FFF2-40B4-BE49-F238E27FC236}">
                <a16:creationId xmlns:a16="http://schemas.microsoft.com/office/drawing/2014/main" id="{4539623E-F169-4996-A600-0722109A865B}"/>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A92A7B50-968A-45E1-B10E-EF9A76A39A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1708" y="206644"/>
            <a:ext cx="1080000" cy="307317"/>
          </a:xfrm>
          <a:prstGeom prst="rect">
            <a:avLst/>
          </a:prstGeom>
        </p:spPr>
      </p:pic>
      <p:sp>
        <p:nvSpPr>
          <p:cNvPr id="10" name="Title 1">
            <a:extLst>
              <a:ext uri="{FF2B5EF4-FFF2-40B4-BE49-F238E27FC236}">
                <a16:creationId xmlns:a16="http://schemas.microsoft.com/office/drawing/2014/main" id="{28B38335-855A-4586-81C9-4FF13960B9FB}"/>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2606309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4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831850" y="1709738"/>
            <a:ext cx="10515600" cy="2852737"/>
          </a:xfrm>
          <a:noFill/>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endParaRPr lang="sv-SE"/>
          </a:p>
        </p:txBody>
      </p:sp>
      <p:pic>
        <p:nvPicPr>
          <p:cNvPr id="8" name="Bild 7">
            <a:extLst>
              <a:ext uri="{FF2B5EF4-FFF2-40B4-BE49-F238E27FC236}">
                <a16:creationId xmlns:a16="http://schemas.microsoft.com/office/drawing/2014/main" id="{6E14B23D-1D0E-4F5D-9EF4-9F9495E0FD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1618453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985154" y="2551837"/>
            <a:ext cx="9525000" cy="1754326"/>
          </a:xfrm>
          <a:noFill/>
        </p:spPr>
        <p:txBody>
          <a:bodyPr wrap="square" anchor="ctr" anchorCtr="0">
            <a:normAutofit/>
          </a:bodyPr>
          <a:lstStyle>
            <a:lvl1pPr algn="ctr">
              <a:defRPr sz="6000"/>
            </a:lvl1pPr>
          </a:lstStyle>
          <a:p>
            <a:r>
              <a:rPr lang="sv-SE"/>
              <a:t>Klicka här för att ändra mall för rubrikformat</a:t>
            </a:r>
            <a:endParaRPr lang="en-US"/>
          </a:p>
        </p:txBody>
      </p:sp>
      <p:pic>
        <p:nvPicPr>
          <p:cNvPr id="8" name="Bild 7">
            <a:extLst>
              <a:ext uri="{FF2B5EF4-FFF2-40B4-BE49-F238E27FC236}">
                <a16:creationId xmlns:a16="http://schemas.microsoft.com/office/drawing/2014/main" id="{6E14B23D-1D0E-4F5D-9EF4-9F9495E0FD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3573729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Rubrikbild">
    <p:bg>
      <p:bgPr>
        <a:gradFill>
          <a:gsLst>
            <a:gs pos="0">
              <a:srgbClr val="4C638D">
                <a:lumMod val="100000"/>
              </a:srgbClr>
            </a:gs>
            <a:gs pos="100000">
              <a:srgbClr val="233348"/>
            </a:gs>
          </a:gsLst>
          <a:lin ang="5400000" scaled="1"/>
        </a:gra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7CA9835-94A4-437C-8000-D34EBC3FA602}"/>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Subtitle 2">
            <a:extLst>
              <a:ext uri="{FF2B5EF4-FFF2-40B4-BE49-F238E27FC236}">
                <a16:creationId xmlns:a16="http://schemas.microsoft.com/office/drawing/2014/main" id="{15887912-8560-4238-910C-F3020838EC9F}"/>
              </a:ext>
            </a:extLst>
          </p:cNvPr>
          <p:cNvSpPr>
            <a:spLocks noGrp="1"/>
          </p:cNvSpPr>
          <p:nvPr>
            <p:ph type="subTitle" idx="1" hasCustomPrompt="1"/>
          </p:nvPr>
        </p:nvSpPr>
        <p:spPr>
          <a:xfrm>
            <a:off x="4594430" y="3140527"/>
            <a:ext cx="3003139" cy="996043"/>
          </a:xfrm>
        </p:spPr>
        <p:txBody>
          <a:bodyPr>
            <a:noAutofit/>
          </a:bodyPr>
          <a:lstStyle>
            <a:lvl1pPr marL="0" indent="0" algn="ctr">
              <a:spcBef>
                <a:spcPts val="700"/>
              </a:spcBef>
              <a:buNone/>
              <a:defRPr sz="8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Tack!</a:t>
            </a:r>
            <a:endParaRPr lang="en-US"/>
          </a:p>
        </p:txBody>
      </p:sp>
      <p:pic>
        <p:nvPicPr>
          <p:cNvPr id="5" name="Bild 4">
            <a:extLst>
              <a:ext uri="{FF2B5EF4-FFF2-40B4-BE49-F238E27FC236}">
                <a16:creationId xmlns:a16="http://schemas.microsoft.com/office/drawing/2014/main" id="{3EFA590C-F53C-4169-A76C-9EB00E45FC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
        <p:nvSpPr>
          <p:cNvPr id="6" name="Subtitle 2">
            <a:extLst>
              <a:ext uri="{FF2B5EF4-FFF2-40B4-BE49-F238E27FC236}">
                <a16:creationId xmlns:a16="http://schemas.microsoft.com/office/drawing/2014/main" id="{DF50A07F-592C-4E49-9E34-2058CBB42154}"/>
              </a:ext>
            </a:extLst>
          </p:cNvPr>
          <p:cNvSpPr txBox="1">
            <a:spLocks/>
          </p:cNvSpPr>
          <p:nvPr userDrawn="1"/>
        </p:nvSpPr>
        <p:spPr>
          <a:xfrm>
            <a:off x="3559956" y="4404730"/>
            <a:ext cx="5072085" cy="624472"/>
          </a:xfrm>
          <a:prstGeom prst="rect">
            <a:avLst/>
          </a:prstGeom>
        </p:spPr>
        <p:txBody>
          <a:bodyPr vert="horz" lIns="91440" tIns="45720" rIns="91440" bIns="45720" rtlCol="0">
            <a:noAutofit/>
          </a:bodyPr>
          <a:lstStyle>
            <a:lvl1pPr marL="0" indent="0" algn="ctr" defTabSz="914400" rtl="0" eaLnBrk="1" latinLnBrk="0" hangingPunct="1">
              <a:lnSpc>
                <a:spcPts val="3500"/>
              </a:lnSpc>
              <a:spcBef>
                <a:spcPts val="700"/>
              </a:spcBef>
              <a:buFont typeface="Arial" panose="020B0604020202020204" pitchFamily="34" charset="0"/>
              <a:buNone/>
              <a:defRPr sz="88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800"/>
              <a:t>Besök oss gärna på myh.se</a:t>
            </a:r>
          </a:p>
        </p:txBody>
      </p:sp>
    </p:spTree>
    <p:extLst>
      <p:ext uri="{BB962C8B-B14F-4D97-AF65-F5344CB8AC3E}">
        <p14:creationId xmlns:p14="http://schemas.microsoft.com/office/powerpoint/2010/main" val="442379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Rubrikbild">
    <p:bg>
      <p:bgPr>
        <a:gradFill>
          <a:gsLst>
            <a:gs pos="0">
              <a:srgbClr val="4C638D">
                <a:lumMod val="100000"/>
              </a:srgbClr>
            </a:gs>
            <a:gs pos="100000">
              <a:srgbClr val="233348"/>
            </a:gs>
          </a:gsLst>
          <a:lin ang="5400000" scaled="1"/>
        </a:gra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7CA9835-94A4-437C-8000-D34EBC3FA602}"/>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C2415EA7-5A61-4401-8516-FC651D9220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1222" y="1457888"/>
            <a:ext cx="6916756" cy="3659187"/>
          </a:xfrm>
          <a:prstGeom prst="rect">
            <a:avLst/>
          </a:prstGeom>
        </p:spPr>
      </p:pic>
    </p:spTree>
    <p:extLst>
      <p:ext uri="{BB962C8B-B14F-4D97-AF65-F5344CB8AC3E}">
        <p14:creationId xmlns:p14="http://schemas.microsoft.com/office/powerpoint/2010/main" val="21509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FB7396D-DCAD-4DAE-B8AD-C7DDCDD036A9}"/>
              </a:ext>
            </a:extLst>
          </p:cNvPr>
          <p:cNvSpPr/>
          <p:nvPr userDrawn="1"/>
        </p:nvSpPr>
        <p:spPr>
          <a:xfrm>
            <a:off x="3311"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018AC7B-1C19-494D-BB1B-6676EC5A4E6A}"/>
              </a:ext>
            </a:extLst>
          </p:cNvPr>
          <p:cNvSpPr/>
          <p:nvPr userDrawn="1"/>
        </p:nvSpPr>
        <p:spPr>
          <a:xfrm>
            <a:off x="0" y="4678219"/>
            <a:ext cx="12192000" cy="1357873"/>
          </a:xfrm>
          <a:prstGeom prst="rect">
            <a:avLst/>
          </a:prstGeom>
          <a:solidFill>
            <a:srgbClr val="233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D539F9BD-9A07-4344-B635-66B1B8726C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2548" y="5002555"/>
            <a:ext cx="1340559" cy="709200"/>
          </a:xfrm>
          <a:prstGeom prst="rect">
            <a:avLst/>
          </a:prstGeom>
        </p:spPr>
      </p:pic>
      <p:sp>
        <p:nvSpPr>
          <p:cNvPr id="2" name="Title 1"/>
          <p:cNvSpPr>
            <a:spLocks noGrp="1"/>
          </p:cNvSpPr>
          <p:nvPr>
            <p:ph type="ctrTitle"/>
          </p:nvPr>
        </p:nvSpPr>
        <p:spPr>
          <a:xfrm>
            <a:off x="1285875" y="1651071"/>
            <a:ext cx="9144000" cy="1057419"/>
          </a:xfrm>
          <a:noFill/>
        </p:spPr>
        <p:txBody>
          <a:bodyPr lIns="0" rIns="252000" anchor="ctr"/>
          <a:lstStyle>
            <a:lvl1pPr algn="ctr">
              <a:defRPr sz="6000">
                <a:solidFill>
                  <a:schemeClr val="bg1"/>
                </a:solidFill>
                <a:latin typeface="Arial" panose="020B0604020202020204" pitchFamily="34" charset="0"/>
                <a:cs typeface="Arial" panose="020B0604020202020204" pitchFamily="34" charset="0"/>
              </a:defRPr>
            </a:lvl1pPr>
          </a:lstStyle>
          <a:p>
            <a:r>
              <a:rPr lang="sv-SE"/>
              <a:t>Klicka här för att ändra mall för rubrikformat</a:t>
            </a:r>
            <a:endParaRPr lang="en-US"/>
          </a:p>
        </p:txBody>
      </p:sp>
      <p:sp>
        <p:nvSpPr>
          <p:cNvPr id="3" name="Subtitle 2"/>
          <p:cNvSpPr>
            <a:spLocks noGrp="1"/>
          </p:cNvSpPr>
          <p:nvPr>
            <p:ph type="subTitle" idx="1" hasCustomPrompt="1"/>
          </p:nvPr>
        </p:nvSpPr>
        <p:spPr>
          <a:xfrm>
            <a:off x="631384" y="4747532"/>
            <a:ext cx="9182271" cy="1202835"/>
          </a:xfrm>
        </p:spPr>
        <p:txBody>
          <a:bodyPr>
            <a:noAutofit/>
          </a:bodyPr>
          <a:lstStyle>
            <a:lvl1pPr marL="0" indent="0" algn="l">
              <a:lnSpc>
                <a:spcPct val="100000"/>
              </a:lnSpc>
              <a:spcBef>
                <a:spcPts val="0"/>
              </a:spcBef>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Enhet för </a:t>
            </a:r>
            <a:br>
              <a:rPr lang="sv-SE"/>
            </a:br>
            <a:r>
              <a:rPr lang="sv-SE"/>
              <a:t>Typ av presentation och/eller ort och datum</a:t>
            </a:r>
          </a:p>
          <a:p>
            <a:r>
              <a:rPr lang="sv-SE"/>
              <a:t>Namn</a:t>
            </a:r>
          </a:p>
          <a:p>
            <a:endParaRPr lang="en-US"/>
          </a:p>
        </p:txBody>
      </p:sp>
    </p:spTree>
    <p:extLst>
      <p:ext uri="{BB962C8B-B14F-4D97-AF65-F5344CB8AC3E}">
        <p14:creationId xmlns:p14="http://schemas.microsoft.com/office/powerpoint/2010/main" val="3591065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MYH201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a:xfrm>
            <a:off x="732171" y="1356577"/>
            <a:ext cx="94234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28524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Content Placeholder 3"/>
          <p:cNvSpPr>
            <a:spLocks noGrp="1"/>
          </p:cNvSpPr>
          <p:nvPr>
            <p:ph sz="half" idx="2"/>
          </p:nvPr>
        </p:nvSpPr>
        <p:spPr>
          <a:xfrm>
            <a:off x="3505200" y="1363325"/>
            <a:ext cx="5181600" cy="4351338"/>
          </a:xfrm>
        </p:spPr>
        <p:txBody>
          <a:bodyPr/>
          <a:lstStyle>
            <a:lvl1pPr>
              <a:lnSpc>
                <a:spcPct val="100000"/>
              </a:lnSpc>
              <a:spcBef>
                <a:spcPts val="1000"/>
              </a:spcBef>
              <a:spcAft>
                <a:spcPts val="600"/>
              </a:spcAft>
              <a:defRPr/>
            </a:lvl1pPr>
          </a:lstStyle>
          <a:p>
            <a:pPr lvl="0"/>
            <a:r>
              <a:rPr lang="sv-SE"/>
              <a:t>Klicka här för att ändra format på bakgrundstexten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Tree>
    <p:extLst>
      <p:ext uri="{BB962C8B-B14F-4D97-AF65-F5344CB8AC3E}">
        <p14:creationId xmlns:p14="http://schemas.microsoft.com/office/powerpoint/2010/main" val="4197444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729344" y="1356577"/>
            <a:ext cx="5181600" cy="4351338"/>
          </a:xfrm>
        </p:spPr>
        <p:txBody>
          <a:bodyPr/>
          <a:lstStyle>
            <a:lvl1pPr>
              <a:spcBef>
                <a:spcPts val="1000"/>
              </a:spcBef>
              <a:spcAft>
                <a:spcPts val="600"/>
              </a:spcAft>
              <a:defRPr/>
            </a:lvl1pPr>
            <a:lvl2pPr>
              <a:spcBef>
                <a:spcPts val="1000"/>
              </a:spcBef>
              <a:spcAft>
                <a:spcPts val="600"/>
              </a:spcAft>
              <a:defRPr/>
            </a:lvl2pPr>
            <a:lvl3pPr>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spcBef>
                <a:spcPts val="1000"/>
              </a:spcBef>
              <a:spcAft>
                <a:spcPts val="600"/>
              </a:spcAft>
              <a:defRPr/>
            </a:lvl1pPr>
            <a:lvl2pPr>
              <a:spcBef>
                <a:spcPts val="1000"/>
              </a:spcBef>
              <a:spcAft>
                <a:spcPts val="600"/>
              </a:spcAft>
              <a:defRPr/>
            </a:lvl2pPr>
            <a:lvl3pPr>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Tree>
    <p:extLst>
      <p:ext uri="{BB962C8B-B14F-4D97-AF65-F5344CB8AC3E}">
        <p14:creationId xmlns:p14="http://schemas.microsoft.com/office/powerpoint/2010/main" val="678050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Content Placeholder 3"/>
          <p:cNvSpPr>
            <a:spLocks noGrp="1"/>
          </p:cNvSpPr>
          <p:nvPr>
            <p:ph sz="half" idx="2"/>
          </p:nvPr>
        </p:nvSpPr>
        <p:spPr>
          <a:xfrm>
            <a:off x="3505200" y="1363325"/>
            <a:ext cx="5181600" cy="4351338"/>
          </a:xfrm>
        </p:spPr>
        <p:txBody>
          <a:bodyPr/>
          <a:lstStyle>
            <a:lvl1pPr>
              <a:lnSpc>
                <a:spcPct val="100000"/>
              </a:lnSpc>
              <a:spcBef>
                <a:spcPts val="1000"/>
              </a:spcBef>
              <a:spcAft>
                <a:spcPts val="600"/>
              </a:spcAft>
              <a:defRPr/>
            </a:lvl1pPr>
          </a:lstStyle>
          <a:p>
            <a:pPr lvl="0"/>
            <a:r>
              <a:rPr lang="sv-SE"/>
              <a:t>Klicka här för att ändra format på bakgrundstexten</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Tree>
    <p:extLst>
      <p:ext uri="{BB962C8B-B14F-4D97-AF65-F5344CB8AC3E}">
        <p14:creationId xmlns:p14="http://schemas.microsoft.com/office/powerpoint/2010/main" val="41806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1923052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838200" y="689711"/>
            <a:ext cx="9423400" cy="708141"/>
          </a:xfrm>
          <a:solidFill>
            <a:schemeClr val="bg1"/>
          </a:solidFill>
        </p:spPr>
        <p:txBody>
          <a:bodyPr/>
          <a:lstStyle>
            <a:lvl1pPr marL="0" indent="0">
              <a:defRPr b="1" i="0">
                <a:solidFill>
                  <a:schemeClr val="accent3"/>
                </a:solidFill>
              </a:defRPr>
            </a:lvl1pPr>
          </a:lstStyle>
          <a:p>
            <a:r>
              <a:rPr lang="sv-SE"/>
              <a:t>Klicka här för att ändra mall för rubrikformat</a:t>
            </a:r>
            <a:endParaRPr lang="en-US"/>
          </a:p>
        </p:txBody>
      </p:sp>
      <p:sp>
        <p:nvSpPr>
          <p:cNvPr id="3" name="Content Placeholder 2"/>
          <p:cNvSpPr>
            <a:spLocks noGrp="1"/>
          </p:cNvSpPr>
          <p:nvPr>
            <p:ph idx="1"/>
          </p:nvPr>
        </p:nvSpPr>
        <p:spPr>
          <a:xfrm>
            <a:off x="838200" y="1717963"/>
            <a:ext cx="9423400" cy="4096255"/>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587700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729344" y="711481"/>
            <a:ext cx="10733312" cy="708141"/>
          </a:xfrm>
          <a:solidFill>
            <a:schemeClr val="bg1"/>
          </a:solidFill>
        </p:spPr>
        <p:txBody>
          <a:bodyPr/>
          <a:lstStyle>
            <a:lvl1pPr marL="0" indent="0">
              <a:defRPr b="1" i="0">
                <a:solidFill>
                  <a:schemeClr val="accent3"/>
                </a:solidFill>
              </a:defRPr>
            </a:lvl1pPr>
          </a:lstStyle>
          <a:p>
            <a:r>
              <a:rPr lang="sv-SE"/>
              <a:t>Klicka här för att ändra mall för rubrikformat</a:t>
            </a:r>
            <a:endParaRPr lang="en-US"/>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6" name="Content Placeholder 2">
            <a:extLst>
              <a:ext uri="{FF2B5EF4-FFF2-40B4-BE49-F238E27FC236}">
                <a16:creationId xmlns:a16="http://schemas.microsoft.com/office/drawing/2014/main" id="{73E1DD7C-C7FA-46EE-8397-9AB1BC65B22F}"/>
              </a:ext>
            </a:extLst>
          </p:cNvPr>
          <p:cNvSpPr>
            <a:spLocks noGrp="1"/>
          </p:cNvSpPr>
          <p:nvPr>
            <p:ph sz="half" idx="1"/>
          </p:nvPr>
        </p:nvSpPr>
        <p:spPr>
          <a:xfrm>
            <a:off x="729344" y="1994331"/>
            <a:ext cx="5181600" cy="3600926"/>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9" name="Content Placeholder 3">
            <a:extLst>
              <a:ext uri="{FF2B5EF4-FFF2-40B4-BE49-F238E27FC236}">
                <a16:creationId xmlns:a16="http://schemas.microsoft.com/office/drawing/2014/main" id="{3E806EA6-8D2D-4674-A6A5-FF3F6D9B94A8}"/>
              </a:ext>
            </a:extLst>
          </p:cNvPr>
          <p:cNvSpPr>
            <a:spLocks noGrp="1"/>
          </p:cNvSpPr>
          <p:nvPr>
            <p:ph sz="half" idx="2"/>
          </p:nvPr>
        </p:nvSpPr>
        <p:spPr>
          <a:xfrm>
            <a:off x="6281056" y="1994331"/>
            <a:ext cx="5181600" cy="3600926"/>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933692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Title 1">
            <a:extLst>
              <a:ext uri="{FF2B5EF4-FFF2-40B4-BE49-F238E27FC236}">
                <a16:creationId xmlns:a16="http://schemas.microsoft.com/office/drawing/2014/main" id="{CE169E22-0BE4-4E85-8034-794256D45FEF}"/>
              </a:ext>
            </a:extLst>
          </p:cNvPr>
          <p:cNvSpPr>
            <a:spLocks noGrp="1"/>
          </p:cNvSpPr>
          <p:nvPr>
            <p:ph type="title"/>
          </p:nvPr>
        </p:nvSpPr>
        <p:spPr>
          <a:xfrm>
            <a:off x="838200" y="689711"/>
            <a:ext cx="9423400" cy="708141"/>
          </a:xfrm>
          <a:solidFill>
            <a:schemeClr val="bg1"/>
          </a:solidFill>
        </p:spPr>
        <p:txBody>
          <a:bodyPr/>
          <a:lstStyle>
            <a:lvl1pPr marL="0" indent="0">
              <a:defRPr b="1" i="0">
                <a:solidFill>
                  <a:schemeClr val="accent3"/>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13491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FA1C5CB2-734E-492D-BB70-E2F6536391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2790" y="2410349"/>
            <a:ext cx="8766419" cy="1557020"/>
          </a:xfrm>
          <a:prstGeom prst="rect">
            <a:avLst/>
          </a:prstGeom>
        </p:spPr>
      </p:pic>
      <p:pic>
        <p:nvPicPr>
          <p:cNvPr id="11" name="Bild 10">
            <a:extLst>
              <a:ext uri="{FF2B5EF4-FFF2-40B4-BE49-F238E27FC236}">
                <a16:creationId xmlns:a16="http://schemas.microsoft.com/office/drawing/2014/main" id="{37D688FC-0A71-44B1-8434-9D0AAB369AB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2119322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2" name="Rektangel 1">
            <a:extLst>
              <a:ext uri="{FF2B5EF4-FFF2-40B4-BE49-F238E27FC236}">
                <a16:creationId xmlns:a16="http://schemas.microsoft.com/office/drawing/2014/main" id="{DDE77F89-2F50-4E1A-A353-C76957C9E834}"/>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72CA01A0-A2BF-487A-BED0-8E45834526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7628" y="150827"/>
            <a:ext cx="2229581" cy="396000"/>
          </a:xfrm>
          <a:prstGeom prst="rect">
            <a:avLst/>
          </a:prstGeom>
        </p:spPr>
      </p:pic>
      <p:sp>
        <p:nvSpPr>
          <p:cNvPr id="11" name="Title 1">
            <a:extLst>
              <a:ext uri="{FF2B5EF4-FFF2-40B4-BE49-F238E27FC236}">
                <a16:creationId xmlns:a16="http://schemas.microsoft.com/office/drawing/2014/main" id="{1F39470D-22A4-413E-A338-5BDEF7FFB503}"/>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a:p>
        </p:txBody>
      </p:sp>
    </p:spTree>
    <p:extLst>
      <p:ext uri="{BB962C8B-B14F-4D97-AF65-F5344CB8AC3E}">
        <p14:creationId xmlns:p14="http://schemas.microsoft.com/office/powerpoint/2010/main" val="756263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53D3E4B1-83AB-4CAE-9B84-21D668297EB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CDA7DAAB-63F9-4C62-8323-6BB8178E4F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7628" y="150827"/>
            <a:ext cx="2229581" cy="396000"/>
          </a:xfrm>
          <a:prstGeom prst="rect">
            <a:avLst/>
          </a:prstGeom>
        </p:spPr>
      </p:pic>
      <p:sp>
        <p:nvSpPr>
          <p:cNvPr id="11" name="Title 1">
            <a:extLst>
              <a:ext uri="{FF2B5EF4-FFF2-40B4-BE49-F238E27FC236}">
                <a16:creationId xmlns:a16="http://schemas.microsoft.com/office/drawing/2014/main" id="{8DEE486A-01D8-4C7E-8674-9E03092A3982}"/>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a:p>
        </p:txBody>
      </p:sp>
    </p:spTree>
    <p:extLst>
      <p:ext uri="{BB962C8B-B14F-4D97-AF65-F5344CB8AC3E}">
        <p14:creationId xmlns:p14="http://schemas.microsoft.com/office/powerpoint/2010/main" val="1330790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F71F0A5-CB37-4F1F-B2C4-DA7905438B11}"/>
              </a:ext>
            </a:extLst>
          </p:cNvPr>
          <p:cNvSpPr>
            <a:spLocks noGrp="1"/>
          </p:cNvSpPr>
          <p:nvPr>
            <p:ph type="dt" sz="half" idx="10"/>
          </p:nvPr>
        </p:nvSpPr>
        <p:spPr/>
        <p:txBody>
          <a:bodyPr/>
          <a:lstStyle/>
          <a:p>
            <a:r>
              <a:rPr lang="en-US"/>
              <a:t>2019-10-24</a:t>
            </a:r>
          </a:p>
        </p:txBody>
      </p:sp>
      <p:sp>
        <p:nvSpPr>
          <p:cNvPr id="4" name="Platshållare för bildnummer 3">
            <a:extLst>
              <a:ext uri="{FF2B5EF4-FFF2-40B4-BE49-F238E27FC236}">
                <a16:creationId xmlns:a16="http://schemas.microsoft.com/office/drawing/2014/main" id="{1B431515-D033-4664-858F-08181CF00704}"/>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7" name="Rektangel 6">
            <a:extLst>
              <a:ext uri="{FF2B5EF4-FFF2-40B4-BE49-F238E27FC236}">
                <a16:creationId xmlns:a16="http://schemas.microsoft.com/office/drawing/2014/main" id="{B15824D1-AA6A-4A4C-ABDA-8DA045FA8322}"/>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A615F1DF-C331-488A-9027-BC41585765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7628" y="150827"/>
            <a:ext cx="2229581" cy="396000"/>
          </a:xfrm>
          <a:prstGeom prst="rect">
            <a:avLst/>
          </a:prstGeom>
        </p:spPr>
      </p:pic>
      <p:sp>
        <p:nvSpPr>
          <p:cNvPr id="9" name="Title 1">
            <a:extLst>
              <a:ext uri="{FF2B5EF4-FFF2-40B4-BE49-F238E27FC236}">
                <a16:creationId xmlns:a16="http://schemas.microsoft.com/office/drawing/2014/main" id="{EB77C7AB-F594-4FEE-A539-9B11AAF3E014}"/>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a:p>
        </p:txBody>
      </p:sp>
    </p:spTree>
    <p:extLst>
      <p:ext uri="{BB962C8B-B14F-4D97-AF65-F5344CB8AC3E}">
        <p14:creationId xmlns:p14="http://schemas.microsoft.com/office/powerpoint/2010/main" val="249476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3430483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sv-SE"/>
          </a:p>
        </p:txBody>
      </p:sp>
    </p:spTree>
    <p:extLst>
      <p:ext uri="{BB962C8B-B14F-4D97-AF65-F5344CB8AC3E}">
        <p14:creationId xmlns:p14="http://schemas.microsoft.com/office/powerpoint/2010/main" val="1867960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B609D8EC-D6A2-4FE3-B748-7C72E97707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6177" y="2162096"/>
            <a:ext cx="7919645" cy="2016577"/>
          </a:xfrm>
          <a:prstGeom prst="rect">
            <a:avLst/>
          </a:prstGeom>
        </p:spPr>
      </p:pic>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1639833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10" name="Rektangel 9">
            <a:extLst>
              <a:ext uri="{FF2B5EF4-FFF2-40B4-BE49-F238E27FC236}">
                <a16:creationId xmlns:a16="http://schemas.microsoft.com/office/drawing/2014/main" id="{270859D1-85FF-41FD-A18F-151D77340315}"/>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F0389F-BA9F-4946-BD12-DACE101987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0995" y="144303"/>
            <a:ext cx="1696581" cy="432000"/>
          </a:xfrm>
          <a:prstGeom prst="rect">
            <a:avLst/>
          </a:prstGeom>
        </p:spPr>
      </p:pic>
      <p:sp>
        <p:nvSpPr>
          <p:cNvPr id="11" name="Title 1">
            <a:extLst>
              <a:ext uri="{FF2B5EF4-FFF2-40B4-BE49-F238E27FC236}">
                <a16:creationId xmlns:a16="http://schemas.microsoft.com/office/drawing/2014/main" id="{35972A32-3F22-4057-BBFE-AD1002186FA6}"/>
              </a:ext>
            </a:extLst>
          </p:cNvPr>
          <p:cNvSpPr>
            <a:spLocks noGrp="1"/>
          </p:cNvSpPr>
          <p:nvPr>
            <p:ph type="title"/>
          </p:nvPr>
        </p:nvSpPr>
        <p:spPr>
          <a:xfrm>
            <a:off x="0" y="6154"/>
            <a:ext cx="9173497" cy="720000"/>
          </a:xfrm>
          <a:noFill/>
        </p:spPr>
        <p:txBody>
          <a:bodyPr/>
          <a:lstStyle/>
          <a:p>
            <a:r>
              <a:rPr lang="sv-SE"/>
              <a:t>Klicka här för att ändra mall för rubrikformat</a:t>
            </a:r>
            <a:endParaRPr lang="en-US"/>
          </a:p>
        </p:txBody>
      </p:sp>
    </p:spTree>
    <p:extLst>
      <p:ext uri="{BB962C8B-B14F-4D97-AF65-F5344CB8AC3E}">
        <p14:creationId xmlns:p14="http://schemas.microsoft.com/office/powerpoint/2010/main" val="1245529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60E82E08-F7FF-4F72-B362-7D1708890B1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F0635B78-F652-4238-924E-2E81271DE1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0995" y="144303"/>
            <a:ext cx="1696581" cy="432000"/>
          </a:xfrm>
          <a:prstGeom prst="rect">
            <a:avLst/>
          </a:prstGeom>
        </p:spPr>
      </p:pic>
      <p:sp>
        <p:nvSpPr>
          <p:cNvPr id="11" name="Title 1">
            <a:extLst>
              <a:ext uri="{FF2B5EF4-FFF2-40B4-BE49-F238E27FC236}">
                <a16:creationId xmlns:a16="http://schemas.microsoft.com/office/drawing/2014/main" id="{BFEE5C2A-3EFB-479F-B11A-624BDA3BEC4F}"/>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2467139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6E08001E-3677-4CAB-B7DE-B9F7A178956D}"/>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E5BE1D33-77F0-4176-92BC-9E72896F6C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0995" y="144303"/>
            <a:ext cx="1696581" cy="432000"/>
          </a:xfrm>
          <a:prstGeom prst="rect">
            <a:avLst/>
          </a:prstGeom>
        </p:spPr>
      </p:pic>
      <p:sp>
        <p:nvSpPr>
          <p:cNvPr id="10" name="Title 1">
            <a:extLst>
              <a:ext uri="{FF2B5EF4-FFF2-40B4-BE49-F238E27FC236}">
                <a16:creationId xmlns:a16="http://schemas.microsoft.com/office/drawing/2014/main" id="{6686D82F-1F47-4408-937C-4C8BAAE54482}"/>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470012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3F3123A3-AF9D-4056-B3ED-5D6C4D876B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9" name="Bild 8">
            <a:extLst>
              <a:ext uri="{FF2B5EF4-FFF2-40B4-BE49-F238E27FC236}">
                <a16:creationId xmlns:a16="http://schemas.microsoft.com/office/drawing/2014/main" id="{383317E8-210D-420A-9E18-8FB614540B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93476" y="2326403"/>
            <a:ext cx="7605048" cy="1706433"/>
          </a:xfrm>
          <a:prstGeom prst="rect">
            <a:avLst/>
          </a:prstGeom>
        </p:spPr>
      </p:pic>
    </p:spTree>
    <p:extLst>
      <p:ext uri="{BB962C8B-B14F-4D97-AF65-F5344CB8AC3E}">
        <p14:creationId xmlns:p14="http://schemas.microsoft.com/office/powerpoint/2010/main" val="229249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9" name="Rektangel 8">
            <a:extLst>
              <a:ext uri="{FF2B5EF4-FFF2-40B4-BE49-F238E27FC236}">
                <a16:creationId xmlns:a16="http://schemas.microsoft.com/office/drawing/2014/main" id="{3A0C9F0B-7915-4767-923E-FDA7618DD2B0}"/>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36BBD127-5F4A-46DA-9FE8-B8BF8D666806}"/>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pic>
        <p:nvPicPr>
          <p:cNvPr id="6" name="Bild 5">
            <a:extLst>
              <a:ext uri="{FF2B5EF4-FFF2-40B4-BE49-F238E27FC236}">
                <a16:creationId xmlns:a16="http://schemas.microsoft.com/office/drawing/2014/main" id="{5D8FFD6D-432E-449B-953D-D61F930C01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4807" y="171471"/>
            <a:ext cx="1611898" cy="361681"/>
          </a:xfrm>
          <a:prstGeom prst="rect">
            <a:avLst/>
          </a:prstGeom>
        </p:spPr>
      </p:pic>
    </p:spTree>
    <p:extLst>
      <p:ext uri="{BB962C8B-B14F-4D97-AF65-F5344CB8AC3E}">
        <p14:creationId xmlns:p14="http://schemas.microsoft.com/office/powerpoint/2010/main" val="28618937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vl4pPr>
              <a:lnSpc>
                <a:spcPct val="100000"/>
              </a:lnSpc>
              <a:spcBef>
                <a:spcPts val="1000"/>
              </a:spcBef>
              <a:spcAft>
                <a:spcPts val="600"/>
              </a:spcAft>
              <a:defRPr/>
            </a:lvl4pPr>
            <a:lvl5pPr>
              <a:lnSpc>
                <a:spcPct val="100000"/>
              </a:lnSpc>
              <a:spcBef>
                <a:spcPts val="1000"/>
              </a:spcBef>
              <a:spcAft>
                <a:spcPts val="600"/>
              </a:spcAft>
              <a:defRPr/>
            </a:lvl5p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vl4pPr>
              <a:lnSpc>
                <a:spcPct val="100000"/>
              </a:lnSpc>
              <a:spcBef>
                <a:spcPts val="1000"/>
              </a:spcBef>
              <a:spcAft>
                <a:spcPts val="600"/>
              </a:spcAft>
              <a:defRPr/>
            </a:lvl4pPr>
            <a:lvl5pPr>
              <a:lnSpc>
                <a:spcPct val="100000"/>
              </a:lnSpc>
              <a:spcBef>
                <a:spcPts val="1000"/>
              </a:spcBef>
              <a:spcAft>
                <a:spcPts val="600"/>
              </a:spcAft>
              <a:defRPr/>
            </a:lvl5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1B4CCCB0-B56E-402E-92EB-DB682856032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4C09453C-B779-466E-8D2B-6A13341ABE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4807" y="171471"/>
            <a:ext cx="1611898" cy="361681"/>
          </a:xfrm>
          <a:prstGeom prst="rect">
            <a:avLst/>
          </a:prstGeom>
        </p:spPr>
      </p:pic>
      <p:sp>
        <p:nvSpPr>
          <p:cNvPr id="10" name="Title 1">
            <a:extLst>
              <a:ext uri="{FF2B5EF4-FFF2-40B4-BE49-F238E27FC236}">
                <a16:creationId xmlns:a16="http://schemas.microsoft.com/office/drawing/2014/main" id="{F3F8BA60-DB5B-4DAB-A5D7-D8EBE622412C}"/>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082204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86A38058-0F6C-4A12-BB38-4D9CE84DFA1E}"/>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22B2C1D7-9762-49EA-9D4E-C9C3F0370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4807" y="171471"/>
            <a:ext cx="1611898" cy="361681"/>
          </a:xfrm>
          <a:prstGeom prst="rect">
            <a:avLst/>
          </a:prstGeom>
        </p:spPr>
      </p:pic>
      <p:sp>
        <p:nvSpPr>
          <p:cNvPr id="10" name="Title 1">
            <a:extLst>
              <a:ext uri="{FF2B5EF4-FFF2-40B4-BE49-F238E27FC236}">
                <a16:creationId xmlns:a16="http://schemas.microsoft.com/office/drawing/2014/main" id="{016F6400-5915-4EE6-ACF5-A42308E046E3}"/>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8168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4" name="Bild 3">
            <a:extLst>
              <a:ext uri="{FF2B5EF4-FFF2-40B4-BE49-F238E27FC236}">
                <a16:creationId xmlns:a16="http://schemas.microsoft.com/office/drawing/2014/main" id="{976A7162-E04E-4165-BE96-BB2F0CF34B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16000" y="2240004"/>
            <a:ext cx="7560000" cy="1916178"/>
          </a:xfrm>
          <a:prstGeom prst="rect">
            <a:avLst/>
          </a:prstGeom>
        </p:spPr>
      </p:pic>
    </p:spTree>
    <p:extLst>
      <p:ext uri="{BB962C8B-B14F-4D97-AF65-F5344CB8AC3E}">
        <p14:creationId xmlns:p14="http://schemas.microsoft.com/office/powerpoint/2010/main" val="76930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838200" y="689711"/>
            <a:ext cx="9423400" cy="708141"/>
          </a:xfrm>
          <a:solidFill>
            <a:schemeClr val="bg1"/>
          </a:solidFill>
        </p:spPr>
        <p:txBody>
          <a:bodyPr/>
          <a:lstStyle>
            <a:lvl1pPr marL="0" indent="0">
              <a:defRPr b="1" i="0">
                <a:solidFill>
                  <a:schemeClr val="accent3"/>
                </a:solidFill>
              </a:defRPr>
            </a:lvl1pPr>
          </a:lstStyle>
          <a:p>
            <a:r>
              <a:rPr lang="sv-SE"/>
              <a:t>Klicka här för att ändra mall för rubrikformat</a:t>
            </a:r>
            <a:endParaRPr lang="en-US"/>
          </a:p>
        </p:txBody>
      </p:sp>
      <p:sp>
        <p:nvSpPr>
          <p:cNvPr id="3" name="Content Placeholder 2"/>
          <p:cNvSpPr>
            <a:spLocks noGrp="1"/>
          </p:cNvSpPr>
          <p:nvPr>
            <p:ph idx="1"/>
          </p:nvPr>
        </p:nvSpPr>
        <p:spPr>
          <a:xfrm>
            <a:off x="838200" y="1717963"/>
            <a:ext cx="9423400" cy="4096255"/>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811545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9" name="Rektangel 8">
            <a:extLst>
              <a:ext uri="{FF2B5EF4-FFF2-40B4-BE49-F238E27FC236}">
                <a16:creationId xmlns:a16="http://schemas.microsoft.com/office/drawing/2014/main" id="{8A0077A0-6F49-450A-BE1F-BCE3250564E1}"/>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A7830859-BC56-4FAB-84BE-8DF7A437A1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101" y="109375"/>
            <a:ext cx="1980000" cy="501856"/>
          </a:xfrm>
          <a:prstGeom prst="rect">
            <a:avLst/>
          </a:prstGeom>
        </p:spPr>
      </p:pic>
      <p:sp>
        <p:nvSpPr>
          <p:cNvPr id="11" name="Title 1">
            <a:extLst>
              <a:ext uri="{FF2B5EF4-FFF2-40B4-BE49-F238E27FC236}">
                <a16:creationId xmlns:a16="http://schemas.microsoft.com/office/drawing/2014/main" id="{991C5D54-C0E3-4B22-A35D-EC261B84677F}"/>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297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7BF8B9B9-DF06-4A4F-9FA3-F8A32CB9EDFC}"/>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4DE91F72-1D17-4380-9F35-E8D49A0B3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101" y="109375"/>
            <a:ext cx="1980000" cy="501856"/>
          </a:xfrm>
          <a:prstGeom prst="rect">
            <a:avLst/>
          </a:prstGeom>
        </p:spPr>
      </p:pic>
      <p:sp>
        <p:nvSpPr>
          <p:cNvPr id="11" name="Title 1">
            <a:extLst>
              <a:ext uri="{FF2B5EF4-FFF2-40B4-BE49-F238E27FC236}">
                <a16:creationId xmlns:a16="http://schemas.microsoft.com/office/drawing/2014/main" id="{994EEF28-B936-436D-BEC9-41EAE94048C3}"/>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3877472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Rektangel 6">
            <a:extLst>
              <a:ext uri="{FF2B5EF4-FFF2-40B4-BE49-F238E27FC236}">
                <a16:creationId xmlns:a16="http://schemas.microsoft.com/office/drawing/2014/main" id="{971AE36A-73B5-42AE-A2C5-88156FC1B647}"/>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EAEDBC1-61A3-4466-8A95-ABE2F6E2AC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101" y="109375"/>
            <a:ext cx="1980000" cy="501856"/>
          </a:xfrm>
          <a:prstGeom prst="rect">
            <a:avLst/>
          </a:prstGeom>
        </p:spPr>
      </p:pic>
      <p:sp>
        <p:nvSpPr>
          <p:cNvPr id="10" name="Title 1">
            <a:extLst>
              <a:ext uri="{FF2B5EF4-FFF2-40B4-BE49-F238E27FC236}">
                <a16:creationId xmlns:a16="http://schemas.microsoft.com/office/drawing/2014/main" id="{3A07152C-101C-4904-83E7-F8F8C6ED4C7E}"/>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451849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5" name="Bild 4">
            <a:extLst>
              <a:ext uri="{FF2B5EF4-FFF2-40B4-BE49-F238E27FC236}">
                <a16:creationId xmlns:a16="http://schemas.microsoft.com/office/drawing/2014/main" id="{B850C954-8560-4B89-92E5-DD6C7226A79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036000" y="2654650"/>
            <a:ext cx="6120000" cy="1253142"/>
          </a:xfrm>
          <a:prstGeom prst="rect">
            <a:avLst/>
          </a:prstGeom>
        </p:spPr>
      </p:pic>
    </p:spTree>
    <p:extLst>
      <p:ext uri="{BB962C8B-B14F-4D97-AF65-F5344CB8AC3E}">
        <p14:creationId xmlns:p14="http://schemas.microsoft.com/office/powerpoint/2010/main" val="825055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10" name="Rektangel 9">
            <a:extLst>
              <a:ext uri="{FF2B5EF4-FFF2-40B4-BE49-F238E27FC236}">
                <a16:creationId xmlns:a16="http://schemas.microsoft.com/office/drawing/2014/main" id="{D1F74581-B875-4049-B521-C00CFF70FDA8}"/>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086ADBE-690C-4C48-8E5A-BCE6044AAB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178" y="212917"/>
            <a:ext cx="1620000" cy="331715"/>
          </a:xfrm>
          <a:prstGeom prst="rect">
            <a:avLst/>
          </a:prstGeom>
        </p:spPr>
      </p:pic>
      <p:sp>
        <p:nvSpPr>
          <p:cNvPr id="11" name="Title 1">
            <a:extLst>
              <a:ext uri="{FF2B5EF4-FFF2-40B4-BE49-F238E27FC236}">
                <a16:creationId xmlns:a16="http://schemas.microsoft.com/office/drawing/2014/main" id="{B607530C-C00D-4E57-AA3B-7EDEAAE9F9DB}"/>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656737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286FF076-7E82-4249-872E-4FF0B8BD77EC}"/>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9EFE772D-C813-41FF-803E-F95C24244E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178" y="212917"/>
            <a:ext cx="1620000" cy="331715"/>
          </a:xfrm>
          <a:prstGeom prst="rect">
            <a:avLst/>
          </a:prstGeom>
        </p:spPr>
      </p:pic>
      <p:sp>
        <p:nvSpPr>
          <p:cNvPr id="11" name="Title 1">
            <a:extLst>
              <a:ext uri="{FF2B5EF4-FFF2-40B4-BE49-F238E27FC236}">
                <a16:creationId xmlns:a16="http://schemas.microsoft.com/office/drawing/2014/main" id="{46D7D555-201A-414A-A069-09B7F9690B29}"/>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727739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Rektangel 7">
            <a:extLst>
              <a:ext uri="{FF2B5EF4-FFF2-40B4-BE49-F238E27FC236}">
                <a16:creationId xmlns:a16="http://schemas.microsoft.com/office/drawing/2014/main" id="{EE4F5E70-C4A0-435D-8D83-7A3668984BB6}"/>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2194B662-8AE9-43D3-84FD-E2CD3BE491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0178" y="212917"/>
            <a:ext cx="1620000" cy="331715"/>
          </a:xfrm>
          <a:prstGeom prst="rect">
            <a:avLst/>
          </a:prstGeom>
        </p:spPr>
      </p:pic>
      <p:sp>
        <p:nvSpPr>
          <p:cNvPr id="10" name="Title 1">
            <a:extLst>
              <a:ext uri="{FF2B5EF4-FFF2-40B4-BE49-F238E27FC236}">
                <a16:creationId xmlns:a16="http://schemas.microsoft.com/office/drawing/2014/main" id="{C7297FC4-6B60-4581-9BC2-B3622E04452E}"/>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2559184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1658A40-3503-4AB1-9FE1-F21A5DFBD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pic>
        <p:nvPicPr>
          <p:cNvPr id="6" name="Bild 5">
            <a:extLst>
              <a:ext uri="{FF2B5EF4-FFF2-40B4-BE49-F238E27FC236}">
                <a16:creationId xmlns:a16="http://schemas.microsoft.com/office/drawing/2014/main" id="{39DCD1C6-6AE6-4711-B780-5B694FB69B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28366" y="2657351"/>
            <a:ext cx="4320000" cy="1229268"/>
          </a:xfrm>
          <a:prstGeom prst="rect">
            <a:avLst/>
          </a:prstGeom>
        </p:spPr>
      </p:pic>
    </p:spTree>
    <p:extLst>
      <p:ext uri="{BB962C8B-B14F-4D97-AF65-F5344CB8AC3E}">
        <p14:creationId xmlns:p14="http://schemas.microsoft.com/office/powerpoint/2010/main" val="4794304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71" y="1356577"/>
            <a:ext cx="94234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9" name="Rektangel 8">
            <a:extLst>
              <a:ext uri="{FF2B5EF4-FFF2-40B4-BE49-F238E27FC236}">
                <a16:creationId xmlns:a16="http://schemas.microsoft.com/office/drawing/2014/main" id="{BACC9A31-B12B-4BA4-B6FC-9B30787803B7}"/>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FEDE99DE-CB61-4EBD-944B-95F59D2FE8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1708" y="206644"/>
            <a:ext cx="1080000" cy="307317"/>
          </a:xfrm>
          <a:prstGeom prst="rect">
            <a:avLst/>
          </a:prstGeom>
        </p:spPr>
      </p:pic>
      <p:sp>
        <p:nvSpPr>
          <p:cNvPr id="11" name="Title 1">
            <a:extLst>
              <a:ext uri="{FF2B5EF4-FFF2-40B4-BE49-F238E27FC236}">
                <a16:creationId xmlns:a16="http://schemas.microsoft.com/office/drawing/2014/main" id="{BFA70FEC-C518-4BED-BD18-5C07FBBB3BDF}"/>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0064277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Två 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344"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4" name="Content Placeholder 3"/>
          <p:cNvSpPr>
            <a:spLocks noGrp="1"/>
          </p:cNvSpPr>
          <p:nvPr>
            <p:ph sz="half" idx="2"/>
          </p:nvPr>
        </p:nvSpPr>
        <p:spPr>
          <a:xfrm>
            <a:off x="6281056" y="1356577"/>
            <a:ext cx="5181600"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Rektangel 8">
            <a:extLst>
              <a:ext uri="{FF2B5EF4-FFF2-40B4-BE49-F238E27FC236}">
                <a16:creationId xmlns:a16="http://schemas.microsoft.com/office/drawing/2014/main" id="{5E291290-B8A9-49A1-998E-B4C521AEF0DC}"/>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a:extLst>
              <a:ext uri="{FF2B5EF4-FFF2-40B4-BE49-F238E27FC236}">
                <a16:creationId xmlns:a16="http://schemas.microsoft.com/office/drawing/2014/main" id="{68A6FFF5-EDD3-49B5-AD40-59DCBAE744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1708" y="206644"/>
            <a:ext cx="1080000" cy="307317"/>
          </a:xfrm>
          <a:prstGeom prst="rect">
            <a:avLst/>
          </a:prstGeom>
        </p:spPr>
      </p:pic>
      <p:sp>
        <p:nvSpPr>
          <p:cNvPr id="11" name="Title 1">
            <a:extLst>
              <a:ext uri="{FF2B5EF4-FFF2-40B4-BE49-F238E27FC236}">
                <a16:creationId xmlns:a16="http://schemas.microsoft.com/office/drawing/2014/main" id="{B9FF3A20-8CCF-41DC-AE50-230E27D06330}"/>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195473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729344" y="711481"/>
            <a:ext cx="10733312" cy="708141"/>
          </a:xfrm>
          <a:solidFill>
            <a:schemeClr val="bg1"/>
          </a:solidFill>
        </p:spPr>
        <p:txBody>
          <a:bodyPr/>
          <a:lstStyle>
            <a:lvl1pPr marL="0" indent="0">
              <a:defRPr b="1" i="0">
                <a:solidFill>
                  <a:schemeClr val="accent3"/>
                </a:solidFill>
              </a:defRPr>
            </a:lvl1pPr>
          </a:lstStyle>
          <a:p>
            <a:r>
              <a:rPr lang="sv-SE"/>
              <a:t>Klicka här för att ändra mall för rubrikformat</a:t>
            </a:r>
            <a:endParaRPr lang="en-US"/>
          </a:p>
        </p:txBody>
      </p:sp>
      <p:sp>
        <p:nvSpPr>
          <p:cNvPr id="7" name="Platshållare för datum 6">
            <a:extLst>
              <a:ext uri="{FF2B5EF4-FFF2-40B4-BE49-F238E27FC236}">
                <a16:creationId xmlns:a16="http://schemas.microsoft.com/office/drawing/2014/main" id="{67856257-A929-4B08-8E52-6D3BBAAB029B}"/>
              </a:ext>
            </a:extLst>
          </p:cNvPr>
          <p:cNvSpPr>
            <a:spLocks noGrp="1"/>
          </p:cNvSpPr>
          <p:nvPr>
            <p:ph type="dt" sz="half" idx="10"/>
          </p:nvPr>
        </p:nvSpPr>
        <p:spPr/>
        <p:txBody>
          <a:bodyPr/>
          <a:lstStyle/>
          <a:p>
            <a:r>
              <a:rPr lang="en-US"/>
              <a:t>2019-10-24</a:t>
            </a:r>
          </a:p>
        </p:txBody>
      </p:sp>
      <p:sp>
        <p:nvSpPr>
          <p:cNvPr id="8" name="Platshållare för bildnummer 7">
            <a:extLst>
              <a:ext uri="{FF2B5EF4-FFF2-40B4-BE49-F238E27FC236}">
                <a16:creationId xmlns:a16="http://schemas.microsoft.com/office/drawing/2014/main" id="{BD60B80B-6376-4158-B0D8-9A2402C82FB7}"/>
              </a:ext>
            </a:extLst>
          </p:cNvPr>
          <p:cNvSpPr>
            <a:spLocks noGrp="1"/>
          </p:cNvSpPr>
          <p:nvPr>
            <p:ph type="sldNum" sz="quarter" idx="11"/>
          </p:nvPr>
        </p:nvSpPr>
        <p:spPr/>
        <p:txBody>
          <a:bodyPr/>
          <a:lstStyle/>
          <a:p>
            <a:fld id="{48F63A3B-78C7-47BE-AE5E-E10140E04643}" type="slidenum">
              <a:rPr lang="en-US" smtClean="0"/>
              <a:pPr/>
              <a:t>‹#›</a:t>
            </a:fld>
            <a:endParaRPr lang="en-US"/>
          </a:p>
        </p:txBody>
      </p:sp>
      <p:sp>
        <p:nvSpPr>
          <p:cNvPr id="6" name="Content Placeholder 2">
            <a:extLst>
              <a:ext uri="{FF2B5EF4-FFF2-40B4-BE49-F238E27FC236}">
                <a16:creationId xmlns:a16="http://schemas.microsoft.com/office/drawing/2014/main" id="{73E1DD7C-C7FA-46EE-8397-9AB1BC65B22F}"/>
              </a:ext>
            </a:extLst>
          </p:cNvPr>
          <p:cNvSpPr>
            <a:spLocks noGrp="1"/>
          </p:cNvSpPr>
          <p:nvPr>
            <p:ph sz="half" idx="1"/>
          </p:nvPr>
        </p:nvSpPr>
        <p:spPr>
          <a:xfrm>
            <a:off x="729344" y="1994331"/>
            <a:ext cx="5181600" cy="3600926"/>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
        <p:nvSpPr>
          <p:cNvPr id="9" name="Content Placeholder 3">
            <a:extLst>
              <a:ext uri="{FF2B5EF4-FFF2-40B4-BE49-F238E27FC236}">
                <a16:creationId xmlns:a16="http://schemas.microsoft.com/office/drawing/2014/main" id="{3E806EA6-8D2D-4674-A6A5-FF3F6D9B94A8}"/>
              </a:ext>
            </a:extLst>
          </p:cNvPr>
          <p:cNvSpPr>
            <a:spLocks noGrp="1"/>
          </p:cNvSpPr>
          <p:nvPr>
            <p:ph sz="half" idx="2"/>
          </p:nvPr>
        </p:nvSpPr>
        <p:spPr>
          <a:xfrm>
            <a:off x="6281056" y="1994331"/>
            <a:ext cx="5181600" cy="3600926"/>
          </a:xfrm>
        </p:spPr>
        <p:txBody>
          <a:bodyPr/>
          <a:lstStyle>
            <a:lvl1pPr>
              <a:lnSpc>
                <a:spcPct val="100000"/>
              </a:lnSpc>
              <a:spcBef>
                <a:spcPts val="1000"/>
              </a:spcBef>
              <a:spcAft>
                <a:spcPts val="600"/>
              </a:spcAft>
              <a:defRPr/>
            </a:lvl1pPr>
            <a:lvl2pPr>
              <a:lnSpc>
                <a:spcPct val="100000"/>
              </a:lnSpc>
              <a:spcBef>
                <a:spcPts val="1000"/>
              </a:spcBef>
              <a:spcAft>
                <a:spcPts val="600"/>
              </a:spcAft>
              <a:defRPr/>
            </a:lvl2pPr>
            <a:lvl3pPr>
              <a:lnSpc>
                <a:spcPct val="100000"/>
              </a:lnSpc>
              <a:spcBef>
                <a:spcPts val="1000"/>
              </a:spcBef>
              <a:spcAft>
                <a:spcPts val="600"/>
              </a:spcAft>
              <a:defRPr/>
            </a:lvl3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6896480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Två 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Rektangel 6">
            <a:extLst>
              <a:ext uri="{FF2B5EF4-FFF2-40B4-BE49-F238E27FC236}">
                <a16:creationId xmlns:a16="http://schemas.microsoft.com/office/drawing/2014/main" id="{4539623E-F169-4996-A600-0722109A865B}"/>
              </a:ext>
            </a:extLst>
          </p:cNvPr>
          <p:cNvSpPr/>
          <p:nvPr userDrawn="1"/>
        </p:nvSpPr>
        <p:spPr>
          <a:xfrm>
            <a:off x="0" y="303"/>
            <a:ext cx="12192000" cy="720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A92A7B50-968A-45E1-B10E-EF9A76A39A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1708" y="206644"/>
            <a:ext cx="1080000" cy="307317"/>
          </a:xfrm>
          <a:prstGeom prst="rect">
            <a:avLst/>
          </a:prstGeom>
        </p:spPr>
      </p:pic>
      <p:sp>
        <p:nvSpPr>
          <p:cNvPr id="10" name="Title 1">
            <a:extLst>
              <a:ext uri="{FF2B5EF4-FFF2-40B4-BE49-F238E27FC236}">
                <a16:creationId xmlns:a16="http://schemas.microsoft.com/office/drawing/2014/main" id="{28B38335-855A-4586-81C9-4FF13960B9FB}"/>
              </a:ext>
            </a:extLst>
          </p:cNvPr>
          <p:cNvSpPr>
            <a:spLocks noGrp="1"/>
          </p:cNvSpPr>
          <p:nvPr>
            <p:ph type="title"/>
          </p:nvPr>
        </p:nvSpPr>
        <p:spPr>
          <a:xfrm>
            <a:off x="0" y="6154"/>
            <a:ext cx="9173497" cy="720000"/>
          </a:xfrm>
          <a:noFill/>
          <a:ln>
            <a:noFill/>
          </a:ln>
        </p:spPr>
        <p:txBody>
          <a:bodyPr/>
          <a:lstStyle/>
          <a:p>
            <a:r>
              <a:rPr lang="sv-SE"/>
              <a:t>Klicka här för att ändra mall för rubrikformat</a:t>
            </a:r>
            <a:endParaRPr lang="en-US"/>
          </a:p>
        </p:txBody>
      </p:sp>
    </p:spTree>
    <p:extLst>
      <p:ext uri="{BB962C8B-B14F-4D97-AF65-F5344CB8AC3E}">
        <p14:creationId xmlns:p14="http://schemas.microsoft.com/office/powerpoint/2010/main" val="3804536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4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831850" y="1709738"/>
            <a:ext cx="10515600" cy="2852737"/>
          </a:xfrm>
          <a:noFill/>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endParaRPr lang="sv-SE"/>
          </a:p>
        </p:txBody>
      </p:sp>
      <p:pic>
        <p:nvPicPr>
          <p:cNvPr id="8" name="Bild 7">
            <a:extLst>
              <a:ext uri="{FF2B5EF4-FFF2-40B4-BE49-F238E27FC236}">
                <a16:creationId xmlns:a16="http://schemas.microsoft.com/office/drawing/2014/main" id="{6E14B23D-1D0E-4F5D-9EF4-9F9495E0FD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4045540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985154" y="2551837"/>
            <a:ext cx="9525000" cy="1754326"/>
          </a:xfrm>
          <a:noFill/>
        </p:spPr>
        <p:txBody>
          <a:bodyPr wrap="square" anchor="ctr" anchorCtr="0">
            <a:normAutofit/>
          </a:bodyPr>
          <a:lstStyle>
            <a:lvl1pPr algn="ctr">
              <a:defRPr sz="6000"/>
            </a:lvl1pPr>
          </a:lstStyle>
          <a:p>
            <a:r>
              <a:rPr lang="sv-SE"/>
              <a:t>Klicka här för att ändra mall för rubrikformat</a:t>
            </a:r>
            <a:endParaRPr lang="en-US"/>
          </a:p>
        </p:txBody>
      </p:sp>
      <p:pic>
        <p:nvPicPr>
          <p:cNvPr id="8" name="Bild 7">
            <a:extLst>
              <a:ext uri="{FF2B5EF4-FFF2-40B4-BE49-F238E27FC236}">
                <a16:creationId xmlns:a16="http://schemas.microsoft.com/office/drawing/2014/main" id="{6E14B23D-1D0E-4F5D-9EF4-9F9495E0FD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5522518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Rubrikbild">
    <p:bg>
      <p:bgPr>
        <a:gradFill>
          <a:gsLst>
            <a:gs pos="0">
              <a:srgbClr val="4C638D">
                <a:lumMod val="100000"/>
              </a:srgbClr>
            </a:gs>
            <a:gs pos="100000">
              <a:srgbClr val="233348"/>
            </a:gs>
          </a:gsLst>
          <a:lin ang="5400000" scaled="1"/>
        </a:gra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7CA9835-94A4-437C-8000-D34EBC3FA602}"/>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Subtitle 2">
            <a:extLst>
              <a:ext uri="{FF2B5EF4-FFF2-40B4-BE49-F238E27FC236}">
                <a16:creationId xmlns:a16="http://schemas.microsoft.com/office/drawing/2014/main" id="{15887912-8560-4238-910C-F3020838EC9F}"/>
              </a:ext>
            </a:extLst>
          </p:cNvPr>
          <p:cNvSpPr>
            <a:spLocks noGrp="1"/>
          </p:cNvSpPr>
          <p:nvPr>
            <p:ph type="subTitle" idx="1" hasCustomPrompt="1"/>
          </p:nvPr>
        </p:nvSpPr>
        <p:spPr>
          <a:xfrm>
            <a:off x="4594430" y="3140527"/>
            <a:ext cx="3003139" cy="996043"/>
          </a:xfrm>
        </p:spPr>
        <p:txBody>
          <a:bodyPr>
            <a:noAutofit/>
          </a:bodyPr>
          <a:lstStyle>
            <a:lvl1pPr marL="0" indent="0" algn="ctr">
              <a:spcBef>
                <a:spcPts val="700"/>
              </a:spcBef>
              <a:buNone/>
              <a:defRPr sz="88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Tack!</a:t>
            </a:r>
            <a:endParaRPr lang="en-US"/>
          </a:p>
        </p:txBody>
      </p:sp>
      <p:pic>
        <p:nvPicPr>
          <p:cNvPr id="5" name="Bild 4">
            <a:extLst>
              <a:ext uri="{FF2B5EF4-FFF2-40B4-BE49-F238E27FC236}">
                <a16:creationId xmlns:a16="http://schemas.microsoft.com/office/drawing/2014/main" id="{3EFA590C-F53C-4169-A76C-9EB00E45FC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40000" y="5760000"/>
            <a:ext cx="1340559" cy="709200"/>
          </a:xfrm>
          <a:prstGeom prst="rect">
            <a:avLst/>
          </a:prstGeom>
        </p:spPr>
      </p:pic>
      <p:sp>
        <p:nvSpPr>
          <p:cNvPr id="6" name="Subtitle 2">
            <a:extLst>
              <a:ext uri="{FF2B5EF4-FFF2-40B4-BE49-F238E27FC236}">
                <a16:creationId xmlns:a16="http://schemas.microsoft.com/office/drawing/2014/main" id="{DF50A07F-592C-4E49-9E34-2058CBB42154}"/>
              </a:ext>
            </a:extLst>
          </p:cNvPr>
          <p:cNvSpPr txBox="1">
            <a:spLocks/>
          </p:cNvSpPr>
          <p:nvPr userDrawn="1"/>
        </p:nvSpPr>
        <p:spPr>
          <a:xfrm>
            <a:off x="3559956" y="4404730"/>
            <a:ext cx="5072085" cy="624472"/>
          </a:xfrm>
          <a:prstGeom prst="rect">
            <a:avLst/>
          </a:prstGeom>
        </p:spPr>
        <p:txBody>
          <a:bodyPr vert="horz" lIns="91440" tIns="45720" rIns="91440" bIns="45720" rtlCol="0">
            <a:noAutofit/>
          </a:bodyPr>
          <a:lstStyle>
            <a:lvl1pPr marL="0" indent="0" algn="ctr" defTabSz="914400" rtl="0" eaLnBrk="1" latinLnBrk="0" hangingPunct="1">
              <a:lnSpc>
                <a:spcPts val="3500"/>
              </a:lnSpc>
              <a:spcBef>
                <a:spcPts val="700"/>
              </a:spcBef>
              <a:buFont typeface="Arial" panose="020B0604020202020204" pitchFamily="34" charset="0"/>
              <a:buNone/>
              <a:defRPr sz="8800" b="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800"/>
              <a:t>Besök oss gärna på myh.se</a:t>
            </a:r>
          </a:p>
        </p:txBody>
      </p:sp>
    </p:spTree>
    <p:extLst>
      <p:ext uri="{BB962C8B-B14F-4D97-AF65-F5344CB8AC3E}">
        <p14:creationId xmlns:p14="http://schemas.microsoft.com/office/powerpoint/2010/main" val="314020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2FB85F6-CEED-4BF6-8FCD-4B571AB1F3EE}" type="datetimeFigureOut">
              <a:rPr lang="sv-SE" smtClean="0"/>
              <a:t>2025-04-01</a:t>
            </a:fld>
            <a:endParaRPr lang="sv-S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Title 1">
            <a:extLst>
              <a:ext uri="{FF2B5EF4-FFF2-40B4-BE49-F238E27FC236}">
                <a16:creationId xmlns:a16="http://schemas.microsoft.com/office/drawing/2014/main" id="{CE169E22-0BE4-4E85-8034-794256D45FEF}"/>
              </a:ext>
            </a:extLst>
          </p:cNvPr>
          <p:cNvSpPr>
            <a:spLocks noGrp="1"/>
          </p:cNvSpPr>
          <p:nvPr>
            <p:ph type="title"/>
          </p:nvPr>
        </p:nvSpPr>
        <p:spPr>
          <a:xfrm>
            <a:off x="838200" y="689711"/>
            <a:ext cx="9423400" cy="708141"/>
          </a:xfrm>
          <a:solidFill>
            <a:schemeClr val="bg1"/>
          </a:solidFill>
        </p:spPr>
        <p:txBody>
          <a:bodyPr/>
          <a:lstStyle>
            <a:lvl1pPr marL="0" indent="0">
              <a:defRPr b="1" i="0">
                <a:solidFill>
                  <a:schemeClr val="accent3"/>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929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FF76CA-5B12-4123-A674-2A20319E3F3E}"/>
              </a:ext>
            </a:extLst>
          </p:cNvPr>
          <p:cNvSpPr/>
          <p:nvPr userDrawn="1"/>
        </p:nvSpPr>
        <p:spPr>
          <a:xfrm>
            <a:off x="0" y="0"/>
            <a:ext cx="12192000" cy="6858000"/>
          </a:xfrm>
          <a:prstGeom prst="rect">
            <a:avLst/>
          </a:prstGeom>
          <a:gradFill>
            <a:gsLst>
              <a:gs pos="0">
                <a:srgbClr val="4C638D">
                  <a:lumMod val="100000"/>
                </a:srgbClr>
              </a:gs>
              <a:gs pos="100000">
                <a:srgbClr val="23334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 7">
            <a:extLst>
              <a:ext uri="{FF2B5EF4-FFF2-40B4-BE49-F238E27FC236}">
                <a16:creationId xmlns:a16="http://schemas.microsoft.com/office/drawing/2014/main" id="{FA1C5CB2-734E-492D-BB70-E2F6536391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2790" y="2410349"/>
            <a:ext cx="8766419" cy="1557020"/>
          </a:xfrm>
          <a:prstGeom prst="rect">
            <a:avLst/>
          </a:prstGeom>
        </p:spPr>
      </p:pic>
      <p:pic>
        <p:nvPicPr>
          <p:cNvPr id="11" name="Bild 10">
            <a:extLst>
              <a:ext uri="{FF2B5EF4-FFF2-40B4-BE49-F238E27FC236}">
                <a16:creationId xmlns:a16="http://schemas.microsoft.com/office/drawing/2014/main" id="{37D688FC-0A71-44B1-8434-9D0AAB369AB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0000" y="5760000"/>
            <a:ext cx="1340559" cy="709200"/>
          </a:xfrm>
          <a:prstGeom prst="rect">
            <a:avLst/>
          </a:prstGeom>
        </p:spPr>
      </p:pic>
    </p:spTree>
    <p:extLst>
      <p:ext uri="{BB962C8B-B14F-4D97-AF65-F5344CB8AC3E}">
        <p14:creationId xmlns:p14="http://schemas.microsoft.com/office/powerpoint/2010/main" val="2067091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image" Target="../media/image1.png"/><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image" Target="../media/image2.sv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
            <a:ext cx="12192000" cy="708140"/>
          </a:xfrm>
          <a:prstGeom prst="rect">
            <a:avLst/>
          </a:prstGeom>
          <a:solidFill>
            <a:schemeClr val="accent3"/>
          </a:solidFill>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732171" y="1330599"/>
            <a:ext cx="9423400" cy="435133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2019-10-24</a:t>
            </a:r>
          </a:p>
        </p:txBody>
      </p:sp>
      <p:sp>
        <p:nvSpPr>
          <p:cNvPr id="6" name="Slide Number Placeholder 5"/>
          <p:cNvSpPr>
            <a:spLocks noGrp="1"/>
          </p:cNvSpPr>
          <p:nvPr>
            <p:ph type="sldNum" sz="quarter" idx="4"/>
          </p:nvPr>
        </p:nvSpPr>
        <p:spPr>
          <a:xfrm>
            <a:off x="4724400" y="6304395"/>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7" name="Bild 6">
            <a:extLst>
              <a:ext uri="{FF2B5EF4-FFF2-40B4-BE49-F238E27FC236}">
                <a16:creationId xmlns:a16="http://schemas.microsoft.com/office/drawing/2014/main" id="{4D535DB3-55E5-4644-9B87-359ABE705D2A}"/>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0440000" y="5760000"/>
            <a:ext cx="1260000" cy="708140"/>
          </a:xfrm>
          <a:prstGeom prst="rect">
            <a:avLst/>
          </a:prstGeom>
        </p:spPr>
      </p:pic>
    </p:spTree>
    <p:extLst>
      <p:ext uri="{BB962C8B-B14F-4D97-AF65-F5344CB8AC3E}">
        <p14:creationId xmlns:p14="http://schemas.microsoft.com/office/powerpoint/2010/main" val="224179317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77" r:id="rId4"/>
    <p:sldLayoutId id="2147483690" r:id="rId5"/>
    <p:sldLayoutId id="2147483670" r:id="rId6"/>
    <p:sldLayoutId id="2147483675" r:id="rId7"/>
    <p:sldLayoutId id="2147483664" r:id="rId8"/>
    <p:sldLayoutId id="2147483671" r:id="rId9"/>
    <p:sldLayoutId id="2147483679" r:id="rId10"/>
    <p:sldLayoutId id="2147483680" r:id="rId11"/>
    <p:sldLayoutId id="2147483678" r:id="rId12"/>
    <p:sldLayoutId id="2147483676" r:id="rId13"/>
    <p:sldLayoutId id="2147483672" r:id="rId14"/>
    <p:sldLayoutId id="2147483681" r:id="rId15"/>
    <p:sldLayoutId id="2147483682" r:id="rId16"/>
    <p:sldLayoutId id="2147483683" r:id="rId17"/>
    <p:sldLayoutId id="2147483673" r:id="rId18"/>
    <p:sldLayoutId id="2147483684" r:id="rId19"/>
    <p:sldLayoutId id="2147483685" r:id="rId20"/>
    <p:sldLayoutId id="2147483686" r:id="rId21"/>
    <p:sldLayoutId id="2147483691" r:id="rId22"/>
    <p:sldLayoutId id="2147483687" r:id="rId23"/>
    <p:sldLayoutId id="2147483688" r:id="rId24"/>
    <p:sldLayoutId id="2147483689"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674" r:id="rId34"/>
    <p:sldLayoutId id="2147483660" r:id="rId35"/>
    <p:sldLayoutId id="2147483649" r:id="rId36"/>
  </p:sldLayoutIdLst>
  <p:txStyles>
    <p:titleStyle>
      <a:lvl1pPr marL="717550" indent="0" algn="l" defTabSz="914400" rtl="0" eaLnBrk="1" latinLnBrk="0" hangingPunct="1">
        <a:lnSpc>
          <a:spcPct val="90000"/>
        </a:lnSpc>
        <a:spcBef>
          <a:spcPct val="0"/>
        </a:spcBef>
        <a:buNone/>
        <a:defRPr sz="2800" b="1" i="0" kern="1200">
          <a:solidFill>
            <a:schemeClr val="accent4"/>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100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100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
            <a:ext cx="12192000" cy="708140"/>
          </a:xfrm>
          <a:prstGeom prst="rect">
            <a:avLst/>
          </a:prstGeom>
          <a:solidFill>
            <a:schemeClr val="accent3"/>
          </a:solidFill>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732171" y="1330599"/>
            <a:ext cx="9423400" cy="435133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a:t>2019-10-24</a:t>
            </a:r>
          </a:p>
        </p:txBody>
      </p:sp>
      <p:sp>
        <p:nvSpPr>
          <p:cNvPr id="6" name="Slide Number Placeholder 5"/>
          <p:cNvSpPr>
            <a:spLocks noGrp="1"/>
          </p:cNvSpPr>
          <p:nvPr>
            <p:ph type="sldNum" sz="quarter" idx="4"/>
          </p:nvPr>
        </p:nvSpPr>
        <p:spPr>
          <a:xfrm>
            <a:off x="4724400" y="6304395"/>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7" name="Bild 6">
            <a:extLst>
              <a:ext uri="{FF2B5EF4-FFF2-40B4-BE49-F238E27FC236}">
                <a16:creationId xmlns:a16="http://schemas.microsoft.com/office/drawing/2014/main" id="{4D535DB3-55E5-4644-9B87-359ABE705D2A}"/>
              </a:ext>
            </a:extLst>
          </p:cNvPr>
          <p:cNvPicPr>
            <a:picLocks noChangeAspect="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0440000" y="5760000"/>
            <a:ext cx="1260000" cy="708140"/>
          </a:xfrm>
          <a:prstGeom prst="rect">
            <a:avLst/>
          </a:prstGeom>
        </p:spPr>
      </p:pic>
    </p:spTree>
    <p:extLst>
      <p:ext uri="{BB962C8B-B14F-4D97-AF65-F5344CB8AC3E}">
        <p14:creationId xmlns:p14="http://schemas.microsoft.com/office/powerpoint/2010/main" val="323362578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Lst>
  <p:txStyles>
    <p:titleStyle>
      <a:lvl1pPr marL="717550" indent="0" algn="l" defTabSz="914400" rtl="0" eaLnBrk="1" latinLnBrk="0" hangingPunct="1">
        <a:lnSpc>
          <a:spcPct val="90000"/>
        </a:lnSpc>
        <a:spcBef>
          <a:spcPct val="0"/>
        </a:spcBef>
        <a:buNone/>
        <a:defRPr sz="2800" b="1" i="0" kern="1200">
          <a:solidFill>
            <a:schemeClr val="accent4"/>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spcAft>
          <a:spcPts val="6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100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100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BB4586-513E-40EE-B183-C3C4FA1E0122}"/>
              </a:ext>
            </a:extLst>
          </p:cNvPr>
          <p:cNvSpPr>
            <a:spLocks noGrp="1"/>
          </p:cNvSpPr>
          <p:nvPr>
            <p:ph type="ctrTitle"/>
          </p:nvPr>
        </p:nvSpPr>
        <p:spPr>
          <a:xfrm>
            <a:off x="915758" y="1651071"/>
            <a:ext cx="10361839" cy="1777929"/>
          </a:xfrm>
        </p:spPr>
        <p:txBody>
          <a:bodyPr>
            <a:normAutofit fontScale="90000"/>
          </a:bodyPr>
          <a:lstStyle/>
          <a:p>
            <a:r>
              <a:rPr lang="sv-SE" sz="6600" dirty="0">
                <a:latin typeface="Calibri"/>
                <a:ea typeface="Calibri"/>
                <a:cs typeface="Arial"/>
              </a:rPr>
              <a:t>Yrkeshögskolan och NY i utveckling</a:t>
            </a:r>
            <a:endParaRPr lang="en-US" dirty="0"/>
          </a:p>
        </p:txBody>
      </p:sp>
      <p:sp>
        <p:nvSpPr>
          <p:cNvPr id="3" name="Underrubrik 2">
            <a:extLst>
              <a:ext uri="{FF2B5EF4-FFF2-40B4-BE49-F238E27FC236}">
                <a16:creationId xmlns:a16="http://schemas.microsoft.com/office/drawing/2014/main" id="{FDD79125-A46C-4F20-854B-EACDA887290F}"/>
              </a:ext>
            </a:extLst>
          </p:cNvPr>
          <p:cNvSpPr>
            <a:spLocks noGrp="1"/>
          </p:cNvSpPr>
          <p:nvPr>
            <p:ph type="subTitle" idx="1"/>
          </p:nvPr>
        </p:nvSpPr>
        <p:spPr/>
        <p:txBody>
          <a:bodyPr vert="horz" lIns="91440" tIns="45720" rIns="91440" bIns="45720" rtlCol="0" anchor="t">
            <a:noAutofit/>
          </a:bodyPr>
          <a:lstStyle/>
          <a:p>
            <a:r>
              <a:rPr lang="sv-SE" dirty="0">
                <a:latin typeface="Arial"/>
                <a:cs typeface="Arial"/>
              </a:rPr>
              <a:t>YH-forum 2025</a:t>
            </a:r>
          </a:p>
          <a:p>
            <a:r>
              <a:rPr lang="sv-SE" dirty="0">
                <a:latin typeface="Arial"/>
                <a:cs typeface="Arial"/>
              </a:rPr>
              <a:t>Magnus Wallerå, generaldirektör</a:t>
            </a:r>
          </a:p>
        </p:txBody>
      </p:sp>
    </p:spTree>
    <p:extLst>
      <p:ext uri="{BB962C8B-B14F-4D97-AF65-F5344CB8AC3E}">
        <p14:creationId xmlns:p14="http://schemas.microsoft.com/office/powerpoint/2010/main" val="200210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6C3DF-8A63-D50D-7495-BDCD2006ED3A}"/>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B600A2A-F112-0CE4-7922-EFE51F0C40EA}"/>
              </a:ext>
            </a:extLst>
          </p:cNvPr>
          <p:cNvSpPr>
            <a:spLocks noGrp="1"/>
          </p:cNvSpPr>
          <p:nvPr>
            <p:ph idx="1"/>
          </p:nvPr>
        </p:nvSpPr>
        <p:spPr>
          <a:xfrm>
            <a:off x="496652" y="1605605"/>
            <a:ext cx="5252508" cy="4189772"/>
          </a:xfrm>
        </p:spPr>
        <p:txBody>
          <a:bodyPr/>
          <a:lstStyle/>
          <a:p>
            <a:pPr marL="457200" indent="-457200">
              <a:buFont typeface="Arial" panose="020B0604020202020204" pitchFamily="34" charset="0"/>
              <a:buChar char="•"/>
            </a:pPr>
            <a:r>
              <a:rPr lang="sv-SE" sz="2400" dirty="0">
                <a:latin typeface="HelveticaNeueLT Std" panose="020B0604020202020204" pitchFamily="34" charset="0"/>
              </a:rPr>
              <a:t>Medianålder 31 år</a:t>
            </a:r>
            <a:endParaRPr lang="sv-SE" sz="2400" b="1" dirty="0">
              <a:latin typeface="HelveticaNeueLT Std" panose="020B0604020202020204" pitchFamily="34" charset="0"/>
            </a:endParaRPr>
          </a:p>
          <a:p>
            <a:pPr marL="457200" indent="-457200">
              <a:buFont typeface="Arial" panose="020B0604020202020204" pitchFamily="34" charset="0"/>
              <a:buChar char="•"/>
            </a:pPr>
            <a:r>
              <a:rPr lang="sv-SE" sz="2400" dirty="0">
                <a:latin typeface="HelveticaNeueLT Std" panose="020B0604020202020204" pitchFamily="34" charset="0"/>
              </a:rPr>
              <a:t>Både yrkesväxlare (44%) och individer utan etablering på arbetsmarknaden (56%)</a:t>
            </a:r>
          </a:p>
          <a:p>
            <a:pPr marL="457200" indent="-457200">
              <a:buFont typeface="Arial" panose="020B0604020202020204" pitchFamily="34" charset="0"/>
              <a:buChar char="•"/>
            </a:pPr>
            <a:r>
              <a:rPr lang="sv-SE" sz="2400" dirty="0">
                <a:latin typeface="HelveticaNeueLT Std" panose="020B0604020202020204" pitchFamily="34" charset="0"/>
              </a:rPr>
              <a:t>15 % förgymnasial utbildning, 60% gymnasial utbildning som högsta utbildningsnivå, 25% eftergymnasial</a:t>
            </a:r>
          </a:p>
          <a:p>
            <a:pPr marL="457200" indent="-457200">
              <a:buFont typeface="Arial" panose="020B0604020202020204" pitchFamily="34" charset="0"/>
              <a:buChar char="•"/>
            </a:pPr>
            <a:r>
              <a:rPr lang="sv-SE" sz="2400" dirty="0">
                <a:latin typeface="HelveticaNeueLT Std" panose="020B0604020202020204" pitchFamily="34" charset="0"/>
              </a:rPr>
              <a:t>30% kvinnor, 70% män</a:t>
            </a:r>
          </a:p>
          <a:p>
            <a:pPr marL="457200" indent="-457200">
              <a:buFont typeface="Arial" panose="020B0604020202020204" pitchFamily="34" charset="0"/>
              <a:buChar char="•"/>
            </a:pPr>
            <a:r>
              <a:rPr lang="sv-SE" sz="2400" dirty="0">
                <a:latin typeface="HelveticaNeueLT Std" panose="020B0604020202020204" pitchFamily="34" charset="0"/>
              </a:rPr>
              <a:t>32% utrikesfödda</a:t>
            </a:r>
          </a:p>
          <a:p>
            <a:endParaRPr lang="sv-SE" sz="2400" dirty="0">
              <a:latin typeface="HelveticaNeueLT Std" panose="020B0604020202020204" pitchFamily="34" charset="0"/>
            </a:endParaRPr>
          </a:p>
        </p:txBody>
      </p:sp>
      <p:sp>
        <p:nvSpPr>
          <p:cNvPr id="3" name="Rubrik 2">
            <a:extLst>
              <a:ext uri="{FF2B5EF4-FFF2-40B4-BE49-F238E27FC236}">
                <a16:creationId xmlns:a16="http://schemas.microsoft.com/office/drawing/2014/main" id="{4B7E7DE9-61AA-7F6C-EC46-1E3A03E61520}"/>
              </a:ext>
            </a:extLst>
          </p:cNvPr>
          <p:cNvSpPr>
            <a:spLocks noGrp="1"/>
          </p:cNvSpPr>
          <p:nvPr>
            <p:ph type="title"/>
          </p:nvPr>
        </p:nvSpPr>
        <p:spPr/>
        <p:txBody>
          <a:bodyPr/>
          <a:lstStyle/>
          <a:p>
            <a:r>
              <a:rPr lang="sv-SE"/>
              <a:t>De studerande</a:t>
            </a:r>
          </a:p>
        </p:txBody>
      </p:sp>
      <p:sp>
        <p:nvSpPr>
          <p:cNvPr id="8" name="Rektangel 7">
            <a:extLst>
              <a:ext uri="{FF2B5EF4-FFF2-40B4-BE49-F238E27FC236}">
                <a16:creationId xmlns:a16="http://schemas.microsoft.com/office/drawing/2014/main" id="{C87F9D34-2C65-F6A2-443B-8330E3492542}"/>
              </a:ext>
            </a:extLst>
          </p:cNvPr>
          <p:cNvSpPr/>
          <p:nvPr/>
        </p:nvSpPr>
        <p:spPr>
          <a:xfrm>
            <a:off x="10300138" y="5412828"/>
            <a:ext cx="1776248" cy="1187669"/>
          </a:xfrm>
          <a:prstGeom prst="rect">
            <a:avLst/>
          </a:prstGeom>
          <a:solidFill>
            <a:srgbClr val="F4F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person, klädsel, inomhus, vägg&#10;&#10;Automatiskt genererad beskrivning">
            <a:extLst>
              <a:ext uri="{FF2B5EF4-FFF2-40B4-BE49-F238E27FC236}">
                <a16:creationId xmlns:a16="http://schemas.microsoft.com/office/drawing/2014/main" id="{89AAA101-96C2-88D6-1684-4D610F091F94}"/>
              </a:ext>
            </a:extLst>
          </p:cNvPr>
          <p:cNvPicPr>
            <a:picLocks noChangeAspect="1"/>
          </p:cNvPicPr>
          <p:nvPr/>
        </p:nvPicPr>
        <p:blipFill>
          <a:blip r:embed="rId3" cstate="screen">
            <a:extLst>
              <a:ext uri="{28A0092B-C50C-407E-A947-70E740481C1C}">
                <a14:useLocalDpi xmlns:a14="http://schemas.microsoft.com/office/drawing/2010/main"/>
              </a:ext>
            </a:extLst>
          </a:blip>
          <a:srcRect b="-2"/>
          <a:stretch/>
        </p:blipFill>
        <p:spPr>
          <a:xfrm>
            <a:off x="6411209" y="1605605"/>
            <a:ext cx="5524575" cy="4639356"/>
          </a:xfrm>
          <a:prstGeom prst="rect">
            <a:avLst/>
          </a:prstGeom>
          <a:noFill/>
        </p:spPr>
      </p:pic>
    </p:spTree>
    <p:extLst>
      <p:ext uri="{BB962C8B-B14F-4D97-AF65-F5344CB8AC3E}">
        <p14:creationId xmlns:p14="http://schemas.microsoft.com/office/powerpoint/2010/main" val="429365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44874-A43B-3C00-79B7-A24EC75C4DA5}"/>
              </a:ext>
            </a:extLst>
          </p:cNvPr>
          <p:cNvSpPr>
            <a:spLocks noGrp="1"/>
          </p:cNvSpPr>
          <p:nvPr>
            <p:ph type="title"/>
          </p:nvPr>
        </p:nvSpPr>
        <p:spPr/>
        <p:txBody>
          <a:bodyPr/>
          <a:lstStyle/>
          <a:p>
            <a:r>
              <a:rPr lang="sv-SE"/>
              <a:t>Beviljade platser ansökningsomgång 1 &amp; 2</a:t>
            </a:r>
          </a:p>
        </p:txBody>
      </p:sp>
      <p:graphicFrame>
        <p:nvGraphicFramePr>
          <p:cNvPr id="6" name="Platshållare för innehåll 5">
            <a:extLst>
              <a:ext uri="{FF2B5EF4-FFF2-40B4-BE49-F238E27FC236}">
                <a16:creationId xmlns:a16="http://schemas.microsoft.com/office/drawing/2014/main" id="{F730684F-F0BF-F185-AA86-F4242F461003}"/>
              </a:ext>
            </a:extLst>
          </p:cNvPr>
          <p:cNvGraphicFramePr>
            <a:graphicFrameLocks noGrp="1"/>
          </p:cNvGraphicFramePr>
          <p:nvPr>
            <p:ph idx="1"/>
          </p:nvPr>
        </p:nvGraphicFramePr>
        <p:xfrm>
          <a:off x="731838" y="980661"/>
          <a:ext cx="10227710" cy="5367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687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68E2-F98E-B041-5699-74A46464B807}"/>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0007E0FC-553A-C071-A0D2-B456295FA1B0}"/>
              </a:ext>
            </a:extLst>
          </p:cNvPr>
          <p:cNvSpPr>
            <a:spLocks noGrp="1"/>
          </p:cNvSpPr>
          <p:nvPr>
            <p:ph type="title"/>
          </p:nvPr>
        </p:nvSpPr>
        <p:spPr/>
        <p:txBody>
          <a:bodyPr>
            <a:normAutofit/>
          </a:bodyPr>
          <a:lstStyle/>
          <a:p>
            <a:r>
              <a:rPr lang="sv-SE" sz="2400" dirty="0"/>
              <a:t>Några av yrkesrollerna inom nationell yrkesutbildning</a:t>
            </a:r>
          </a:p>
        </p:txBody>
      </p:sp>
      <p:sp>
        <p:nvSpPr>
          <p:cNvPr id="6" name="Platshållare för innehåll 5">
            <a:extLst>
              <a:ext uri="{FF2B5EF4-FFF2-40B4-BE49-F238E27FC236}">
                <a16:creationId xmlns:a16="http://schemas.microsoft.com/office/drawing/2014/main" id="{F70E6823-B7E6-FD50-1A34-B52C1BD798F8}"/>
              </a:ext>
            </a:extLst>
          </p:cNvPr>
          <p:cNvSpPr>
            <a:spLocks noGrp="1"/>
          </p:cNvSpPr>
          <p:nvPr>
            <p:ph idx="1"/>
          </p:nvPr>
        </p:nvSpPr>
        <p:spPr>
          <a:xfrm>
            <a:off x="789321" y="1253331"/>
            <a:ext cx="5782929" cy="4351338"/>
          </a:xfrm>
        </p:spPr>
        <p:txBody>
          <a:bodyPr numCol="2"/>
          <a:lstStyle/>
          <a:p>
            <a:r>
              <a:rPr lang="sv-SE" sz="1800" dirty="0"/>
              <a:t>Nätverkstekniker</a:t>
            </a:r>
          </a:p>
          <a:p>
            <a:r>
              <a:rPr lang="sv-SE" sz="1800" dirty="0"/>
              <a:t>CNC-operatör</a:t>
            </a:r>
          </a:p>
          <a:p>
            <a:r>
              <a:rPr lang="sv-SE" sz="1800" dirty="0"/>
              <a:t>Industrimontör</a:t>
            </a:r>
          </a:p>
          <a:p>
            <a:r>
              <a:rPr lang="sv-SE" sz="1800" dirty="0"/>
              <a:t>Spårsvetare</a:t>
            </a:r>
          </a:p>
          <a:p>
            <a:r>
              <a:rPr lang="sv-SE" sz="1800" dirty="0"/>
              <a:t>Automationstekniker</a:t>
            </a:r>
          </a:p>
          <a:p>
            <a:r>
              <a:rPr lang="sv-SE" sz="1800" dirty="0"/>
              <a:t>Distributionselektriker</a:t>
            </a:r>
          </a:p>
          <a:p>
            <a:r>
              <a:rPr lang="sv-SE" sz="1800" dirty="0"/>
              <a:t>Livsmedelsoperatör</a:t>
            </a:r>
          </a:p>
          <a:p>
            <a:r>
              <a:rPr lang="sv-SE" sz="1800" dirty="0"/>
              <a:t>Bilskadereparatör</a:t>
            </a:r>
          </a:p>
          <a:p>
            <a:r>
              <a:rPr lang="sv-SE" sz="1800" dirty="0"/>
              <a:t>Marinelektriker</a:t>
            </a:r>
          </a:p>
          <a:p>
            <a:r>
              <a:rPr lang="sv-SE" sz="1800" dirty="0"/>
              <a:t>Skogsvårdare</a:t>
            </a:r>
          </a:p>
          <a:p>
            <a:r>
              <a:rPr lang="sv-SE" sz="1800" dirty="0"/>
              <a:t>Ställningsbyggare</a:t>
            </a:r>
          </a:p>
          <a:p>
            <a:r>
              <a:rPr lang="sv-SE" sz="1800" dirty="0"/>
              <a:t>Betongarbetare</a:t>
            </a:r>
          </a:p>
          <a:p>
            <a:r>
              <a:rPr lang="sv-SE" sz="1800" dirty="0"/>
              <a:t>Golvläggare</a:t>
            </a:r>
          </a:p>
          <a:p>
            <a:r>
              <a:rPr lang="sv-SE" sz="1800" dirty="0"/>
              <a:t>Sömnadsoperatör</a:t>
            </a:r>
          </a:p>
          <a:p>
            <a:r>
              <a:rPr lang="sv-SE" sz="1800" dirty="0"/>
              <a:t>Larm- och säkerhetstekniker</a:t>
            </a:r>
          </a:p>
          <a:p>
            <a:r>
              <a:rPr lang="sv-SE" sz="1800" dirty="0"/>
              <a:t>Fastighetstekniker</a:t>
            </a:r>
          </a:p>
          <a:p>
            <a:endParaRPr lang="sv-SE" sz="1800" dirty="0"/>
          </a:p>
        </p:txBody>
      </p:sp>
    </p:spTree>
    <p:extLst>
      <p:ext uri="{BB962C8B-B14F-4D97-AF65-F5344CB8AC3E}">
        <p14:creationId xmlns:p14="http://schemas.microsoft.com/office/powerpoint/2010/main" val="174353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36D3-F444-8919-26D2-28DF33E88BC6}"/>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69B9A8B0-E9D2-AD1E-92CC-2DEA8C99ED28}"/>
              </a:ext>
            </a:extLst>
          </p:cNvPr>
          <p:cNvSpPr txBox="1"/>
          <p:nvPr/>
        </p:nvSpPr>
        <p:spPr>
          <a:xfrm>
            <a:off x="2015613" y="2310581"/>
            <a:ext cx="774781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sz="4800">
                <a:solidFill>
                  <a:srgbClr val="F4F1EB"/>
                </a:solidFill>
                <a:latin typeface="Arial" panose="020B0604020202020204" pitchFamily="34" charset="0"/>
                <a:cs typeface="Arial" panose="020B0604020202020204" pitchFamily="34" charset="0"/>
              </a:rPr>
              <a:t>V</a:t>
            </a:r>
            <a:r>
              <a:rPr kumimoji="0" lang="sv-SE" sz="4800" b="0" i="0" u="none" strike="noStrike" kern="1200" cap="none" spc="0" normalizeH="0" baseline="0" noProof="0" err="1">
                <a:ln>
                  <a:noFill/>
                </a:ln>
                <a:solidFill>
                  <a:srgbClr val="F4F1EB"/>
                </a:solidFill>
                <a:effectLst/>
                <a:uLnTx/>
                <a:uFillTx/>
                <a:latin typeface="Arial" panose="020B0604020202020204" pitchFamily="34" charset="0"/>
                <a:ea typeface="+mn-ea"/>
                <a:cs typeface="Arial" panose="020B0604020202020204" pitchFamily="34" charset="0"/>
              </a:rPr>
              <a:t>erksamhetsplan</a:t>
            </a:r>
            <a:r>
              <a:rPr kumimoji="0" lang="sv-SE" sz="4800" b="0" i="0" u="none" strike="noStrike" kern="1200" cap="none" spc="0" normalizeH="0" baseline="0" noProof="0">
                <a:ln>
                  <a:noFill/>
                </a:ln>
                <a:solidFill>
                  <a:srgbClr val="F4F1EB"/>
                </a:solidFill>
                <a:effectLst/>
                <a:uLnTx/>
                <a:uFillTx/>
                <a:latin typeface="Arial" panose="020B0604020202020204" pitchFamily="34" charset="0"/>
                <a:ea typeface="+mn-ea"/>
                <a:cs typeface="Arial" panose="020B0604020202020204" pitchFamily="34" charset="0"/>
              </a:rPr>
              <a:t> och prioriteringar 2025-2027 </a:t>
            </a:r>
          </a:p>
        </p:txBody>
      </p:sp>
    </p:spTree>
    <p:extLst>
      <p:ext uri="{BB962C8B-B14F-4D97-AF65-F5344CB8AC3E}">
        <p14:creationId xmlns:p14="http://schemas.microsoft.com/office/powerpoint/2010/main" val="424440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98FC-217E-BF6E-E183-94FD6A43DCE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91CC14E-1FF6-52AD-F142-E683FAC3E60A}"/>
              </a:ext>
            </a:extLst>
          </p:cNvPr>
          <p:cNvSpPr>
            <a:spLocks noGrp="1"/>
          </p:cNvSpPr>
          <p:nvPr>
            <p:ph type="title"/>
          </p:nvPr>
        </p:nvSpPr>
        <p:spPr/>
        <p:txBody>
          <a:bodyPr anchor="ctr">
            <a:normAutofit/>
          </a:bodyPr>
          <a:lstStyle/>
          <a:p>
            <a:r>
              <a:rPr lang="sv-SE" noProof="0"/>
              <a:t>Myndighetens prioriteringar 2025 - 2027</a:t>
            </a:r>
          </a:p>
        </p:txBody>
      </p:sp>
      <p:sp>
        <p:nvSpPr>
          <p:cNvPr id="4" name="Ellips 3">
            <a:extLst>
              <a:ext uri="{FF2B5EF4-FFF2-40B4-BE49-F238E27FC236}">
                <a16:creationId xmlns:a16="http://schemas.microsoft.com/office/drawing/2014/main" id="{CEF391D2-9B5C-07DE-7D69-7D6A6CA2773B}"/>
              </a:ext>
            </a:extLst>
          </p:cNvPr>
          <p:cNvSpPr/>
          <p:nvPr/>
        </p:nvSpPr>
        <p:spPr>
          <a:xfrm>
            <a:off x="1779387" y="3207698"/>
            <a:ext cx="2520000" cy="2520000"/>
          </a:xfrm>
          <a:prstGeom prst="ellipse">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sv-SE" noProof="0"/>
              <a:t>Utveckla arbetsformer och arbetsmiljö</a:t>
            </a:r>
          </a:p>
        </p:txBody>
      </p:sp>
      <p:sp>
        <p:nvSpPr>
          <p:cNvPr id="8" name="Ellips 7">
            <a:extLst>
              <a:ext uri="{FF2B5EF4-FFF2-40B4-BE49-F238E27FC236}">
                <a16:creationId xmlns:a16="http://schemas.microsoft.com/office/drawing/2014/main" id="{1C72EA1B-A1F0-300E-907B-A1058300B001}"/>
              </a:ext>
            </a:extLst>
          </p:cNvPr>
          <p:cNvSpPr/>
          <p:nvPr/>
        </p:nvSpPr>
        <p:spPr>
          <a:xfrm>
            <a:off x="4829226" y="3207698"/>
            <a:ext cx="2520000" cy="2520000"/>
          </a:xfrm>
          <a:prstGeom prst="ellipse">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lvl="0" algn="ctr">
              <a:buNone/>
            </a:pPr>
            <a:r>
              <a:rPr lang="sv-SE" noProof="0"/>
              <a:t>Utveckla nya funktioner och utbildnings-möjligheter</a:t>
            </a:r>
          </a:p>
        </p:txBody>
      </p:sp>
      <p:sp>
        <p:nvSpPr>
          <p:cNvPr id="9" name="Ellips 8">
            <a:extLst>
              <a:ext uri="{FF2B5EF4-FFF2-40B4-BE49-F238E27FC236}">
                <a16:creationId xmlns:a16="http://schemas.microsoft.com/office/drawing/2014/main" id="{5B1E6ABD-6D17-D7FA-5C5A-5F5E6587A4B3}"/>
              </a:ext>
            </a:extLst>
          </p:cNvPr>
          <p:cNvSpPr/>
          <p:nvPr/>
        </p:nvSpPr>
        <p:spPr>
          <a:xfrm>
            <a:off x="7879065" y="3207698"/>
            <a:ext cx="2520000" cy="2520000"/>
          </a:xfrm>
          <a:prstGeom prst="ellipse">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sv-SE" noProof="0"/>
              <a:t>Utveckla utbildnings-former och verksamhet för hög kvalitet och goda resultat</a:t>
            </a:r>
          </a:p>
        </p:txBody>
      </p:sp>
      <p:sp>
        <p:nvSpPr>
          <p:cNvPr id="3" name="textruta 2">
            <a:extLst>
              <a:ext uri="{FF2B5EF4-FFF2-40B4-BE49-F238E27FC236}">
                <a16:creationId xmlns:a16="http://schemas.microsoft.com/office/drawing/2014/main" id="{351AEB5C-88B7-9335-F276-0E5BCC1E1C50}"/>
              </a:ext>
            </a:extLst>
          </p:cNvPr>
          <p:cNvSpPr txBox="1"/>
          <p:nvPr/>
        </p:nvSpPr>
        <p:spPr>
          <a:xfrm>
            <a:off x="1249548" y="1296200"/>
            <a:ext cx="9473870" cy="1323439"/>
          </a:xfrm>
          <a:prstGeom prst="rect">
            <a:avLst/>
          </a:prstGeom>
          <a:noFill/>
        </p:spPr>
        <p:txBody>
          <a:bodyPr wrap="square" rtlCol="0">
            <a:spAutoFit/>
          </a:bodyPr>
          <a:lstStyle/>
          <a:p>
            <a:r>
              <a:rPr lang="sv-SE" sz="4000" i="1" noProof="0"/>
              <a:t>Vårda det höga förtroendet för myndigheten </a:t>
            </a:r>
          </a:p>
          <a:p>
            <a:pPr algn="ctr"/>
            <a:r>
              <a:rPr lang="sv-SE" sz="4000" i="1" noProof="0"/>
              <a:t>och den verksamhet vi ansvarar för</a:t>
            </a:r>
          </a:p>
        </p:txBody>
      </p:sp>
    </p:spTree>
    <p:extLst>
      <p:ext uri="{BB962C8B-B14F-4D97-AF65-F5344CB8AC3E}">
        <p14:creationId xmlns:p14="http://schemas.microsoft.com/office/powerpoint/2010/main" val="110284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A1682-8185-71CA-EE85-4F363489CAC2}"/>
            </a:ext>
          </a:extLst>
        </p:cNvPr>
        <p:cNvGrpSpPr/>
        <p:nvPr/>
      </p:nvGrpSpPr>
      <p:grpSpPr>
        <a:xfrm>
          <a:off x="0" y="0"/>
          <a:ext cx="0" cy="0"/>
          <a:chOff x="0" y="0"/>
          <a:chExt cx="0" cy="0"/>
        </a:xfrm>
      </p:grpSpPr>
      <p:pic>
        <p:nvPicPr>
          <p:cNvPr id="3" name="Platshållare för innehåll 4">
            <a:extLst>
              <a:ext uri="{FF2B5EF4-FFF2-40B4-BE49-F238E27FC236}">
                <a16:creationId xmlns:a16="http://schemas.microsoft.com/office/drawing/2014/main" id="{F0AA3F38-4FFC-6363-4833-CCBA8CEF141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782602" y="725685"/>
            <a:ext cx="5409398" cy="6121400"/>
          </a:xfrm>
          <a:prstGeom prst="rect">
            <a:avLst/>
          </a:prstGeom>
        </p:spPr>
      </p:pic>
      <p:sp>
        <p:nvSpPr>
          <p:cNvPr id="7" name="Platshållare för innehåll 6">
            <a:extLst>
              <a:ext uri="{FF2B5EF4-FFF2-40B4-BE49-F238E27FC236}">
                <a16:creationId xmlns:a16="http://schemas.microsoft.com/office/drawing/2014/main" id="{75ED92A3-2D3D-991D-D5F7-D6450A3F6A2F}"/>
              </a:ext>
            </a:extLst>
          </p:cNvPr>
          <p:cNvSpPr>
            <a:spLocks noGrp="1"/>
          </p:cNvSpPr>
          <p:nvPr>
            <p:ph sz="half" idx="1"/>
          </p:nvPr>
        </p:nvSpPr>
        <p:spPr>
          <a:xfrm>
            <a:off x="729343" y="1253331"/>
            <a:ext cx="5886609" cy="4940528"/>
          </a:xfrm>
        </p:spPr>
        <p:txBody>
          <a:bodyPr vert="horz" lIns="91440" tIns="45720" rIns="91440" bIns="45720" rtlCol="0" anchor="t">
            <a:normAutofit fontScale="92500"/>
          </a:bodyPr>
          <a:lstStyle/>
          <a:p>
            <a:pPr marL="457200" indent="-457200" fontAlgn="base">
              <a:buFont typeface="Wingdings" panose="05000000000000000000" pitchFamily="2" charset="2"/>
              <a:buChar char="Ø"/>
            </a:pPr>
            <a:r>
              <a:rPr lang="sv-SE" dirty="0"/>
              <a:t>Utveckla ett gemensamt ansökans- och studiedokumentationssystem </a:t>
            </a:r>
          </a:p>
          <a:p>
            <a:pPr marL="457200" indent="-457200" fontAlgn="base">
              <a:buFont typeface="Wingdings" panose="05000000000000000000" pitchFamily="2" charset="2"/>
              <a:buChar char="Ø"/>
            </a:pPr>
            <a:r>
              <a:rPr lang="sv-SE" dirty="0"/>
              <a:t>Motverka felaktiga utbetalningar och utveckla det brottsförebyggande arbetet </a:t>
            </a:r>
          </a:p>
          <a:p>
            <a:pPr marL="457200" indent="-457200" fontAlgn="base">
              <a:buFont typeface="Wingdings" panose="05000000000000000000" pitchFamily="2" charset="2"/>
              <a:buChar char="Ø"/>
            </a:pPr>
            <a:r>
              <a:rPr lang="sv-SE" dirty="0"/>
              <a:t>Utveckla YH-kursers ändamålsenlighet</a:t>
            </a:r>
          </a:p>
          <a:p>
            <a:pPr marL="457200" indent="-457200" fontAlgn="base">
              <a:buFont typeface="Wingdings" panose="05000000000000000000" pitchFamily="2" charset="2"/>
              <a:buChar char="Ø"/>
            </a:pPr>
            <a:r>
              <a:rPr lang="sv-SE" dirty="0"/>
              <a:t>Genomföra pilotverksamheten med Nationell yrkesutbildning med sikte på framtiden  </a:t>
            </a:r>
          </a:p>
          <a:p>
            <a:pPr>
              <a:lnSpc>
                <a:spcPct val="90000"/>
              </a:lnSpc>
              <a:spcBef>
                <a:spcPts val="1200"/>
              </a:spcBef>
            </a:pPr>
            <a:endParaRPr lang="sv-SE" sz="2000" dirty="0"/>
          </a:p>
          <a:p>
            <a:pPr marL="457200" indent="-457200">
              <a:lnSpc>
                <a:spcPct val="90000"/>
              </a:lnSpc>
              <a:spcBef>
                <a:spcPts val="1200"/>
              </a:spcBef>
              <a:buFont typeface="Arial" panose="020B0604020202020204" pitchFamily="34" charset="0"/>
              <a:buChar char="•"/>
            </a:pPr>
            <a:endParaRPr lang="sv-SE" sz="2000" dirty="0"/>
          </a:p>
          <a:p>
            <a:pPr marL="457200" indent="-457200">
              <a:lnSpc>
                <a:spcPct val="90000"/>
              </a:lnSpc>
              <a:spcBef>
                <a:spcPts val="1200"/>
              </a:spcBef>
              <a:buFont typeface="Arial" panose="020B0604020202020204" pitchFamily="34" charset="0"/>
              <a:buChar char="•"/>
            </a:pPr>
            <a:endParaRPr lang="sv-SE" sz="1800" dirty="0"/>
          </a:p>
        </p:txBody>
      </p:sp>
      <p:sp>
        <p:nvSpPr>
          <p:cNvPr id="6" name="Rubrik 5">
            <a:extLst>
              <a:ext uri="{FF2B5EF4-FFF2-40B4-BE49-F238E27FC236}">
                <a16:creationId xmlns:a16="http://schemas.microsoft.com/office/drawing/2014/main" id="{1DEB6337-9A75-54BF-ADD8-823F27975AFE}"/>
              </a:ext>
            </a:extLst>
          </p:cNvPr>
          <p:cNvSpPr>
            <a:spLocks noGrp="1"/>
          </p:cNvSpPr>
          <p:nvPr>
            <p:ph type="title"/>
          </p:nvPr>
        </p:nvSpPr>
        <p:spPr>
          <a:xfrm>
            <a:off x="0" y="6154"/>
            <a:ext cx="9173497" cy="720000"/>
          </a:xfrm>
        </p:spPr>
        <p:txBody>
          <a:bodyPr anchor="ctr">
            <a:normAutofit/>
          </a:bodyPr>
          <a:lstStyle/>
          <a:p>
            <a:r>
              <a:rPr lang="sv-SE"/>
              <a:t>Omfattande utvecklingsuppdrag</a:t>
            </a:r>
          </a:p>
        </p:txBody>
      </p:sp>
      <p:sp>
        <p:nvSpPr>
          <p:cNvPr id="2" name="Rektangel 1">
            <a:extLst>
              <a:ext uri="{FF2B5EF4-FFF2-40B4-BE49-F238E27FC236}">
                <a16:creationId xmlns:a16="http://schemas.microsoft.com/office/drawing/2014/main" id="{71DE54BB-E130-5D55-B406-074052DC9448}"/>
              </a:ext>
            </a:extLst>
          </p:cNvPr>
          <p:cNvSpPr/>
          <p:nvPr/>
        </p:nvSpPr>
        <p:spPr>
          <a:xfrm>
            <a:off x="6782602" y="725685"/>
            <a:ext cx="2836244" cy="6149859"/>
          </a:xfrm>
          <a:prstGeom prst="rect">
            <a:avLst/>
          </a:prstGeom>
          <a:gradFill>
            <a:gsLst>
              <a:gs pos="0">
                <a:srgbClr val="F4F1EB"/>
              </a:gs>
              <a:gs pos="100000">
                <a:srgbClr val="F4F1EB">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4F1E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08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302F4-0C01-966B-133C-B0E7C9670794}"/>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76FA5003-2136-FAD6-27CD-7962AEA6401F}"/>
              </a:ext>
            </a:extLst>
          </p:cNvPr>
          <p:cNvSpPr txBox="1"/>
          <p:nvPr/>
        </p:nvSpPr>
        <p:spPr>
          <a:xfrm>
            <a:off x="2015613" y="2310581"/>
            <a:ext cx="7747819" cy="2123658"/>
          </a:xfrm>
          <a:prstGeom prst="rect">
            <a:avLst/>
          </a:prstGeom>
          <a:noFill/>
        </p:spPr>
        <p:txBody>
          <a:bodyPr wrap="square" rtlCol="0">
            <a:spAutoFit/>
          </a:bodyPr>
          <a:lstStyle/>
          <a:p>
            <a:pPr lvl="0" algn="ctr">
              <a:defRPr/>
            </a:pPr>
            <a:r>
              <a:rPr lang="sv-SE" sz="4400" dirty="0">
                <a:solidFill>
                  <a:srgbClr val="F4F1EB"/>
                </a:solidFill>
                <a:latin typeface="Arial" panose="020B0604020202020204" pitchFamily="34" charset="0"/>
                <a:cs typeface="Arial" panose="020B0604020202020204" pitchFamily="34" charset="0"/>
              </a:rPr>
              <a:t>Gemensamt system för ansökan samt ett nytt studiedokumentationssystem</a:t>
            </a:r>
            <a:endParaRPr kumimoji="0" lang="sv-SE" sz="4400" b="0" i="0" u="none" strike="noStrike" kern="1200" cap="none" spc="0" normalizeH="0" baseline="0" noProof="0" dirty="0">
              <a:ln>
                <a:noFill/>
              </a:ln>
              <a:solidFill>
                <a:srgbClr val="F4F1E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656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99B61-62EC-5B19-E9B8-A38738F67C0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5827A34-7F25-95E0-F308-FCCF93BD3778}"/>
              </a:ext>
            </a:extLst>
          </p:cNvPr>
          <p:cNvSpPr>
            <a:spLocks noGrp="1"/>
          </p:cNvSpPr>
          <p:nvPr>
            <p:ph type="title"/>
          </p:nvPr>
        </p:nvSpPr>
        <p:spPr/>
        <p:txBody>
          <a:bodyPr/>
          <a:lstStyle/>
          <a:p>
            <a:r>
              <a:rPr lang="sv-SE" dirty="0"/>
              <a:t>Förstudiens syfte och mål</a:t>
            </a:r>
          </a:p>
        </p:txBody>
      </p:sp>
      <p:sp>
        <p:nvSpPr>
          <p:cNvPr id="3" name="Platshållare för innehåll 2">
            <a:extLst>
              <a:ext uri="{FF2B5EF4-FFF2-40B4-BE49-F238E27FC236}">
                <a16:creationId xmlns:a16="http://schemas.microsoft.com/office/drawing/2014/main" id="{980A4A0E-77C8-CBCA-FA54-496159C10B67}"/>
              </a:ext>
            </a:extLst>
          </p:cNvPr>
          <p:cNvSpPr>
            <a:spLocks noGrp="1"/>
          </p:cNvSpPr>
          <p:nvPr>
            <p:ph idx="1"/>
          </p:nvPr>
        </p:nvSpPr>
        <p:spPr>
          <a:xfrm>
            <a:off x="732171" y="1356577"/>
            <a:ext cx="5363829" cy="4351338"/>
          </a:xfrm>
        </p:spPr>
        <p:txBody>
          <a:bodyPr/>
          <a:lstStyle/>
          <a:p>
            <a:pPr marL="285750" indent="-285750">
              <a:lnSpc>
                <a:spcPct val="107000"/>
              </a:lnSpc>
              <a:spcAft>
                <a:spcPts val="800"/>
              </a:spcAft>
              <a:buFont typeface="Wingdings" panose="05000000000000000000" pitchFamily="2" charset="2"/>
              <a:buChar char="q"/>
            </a:pPr>
            <a:r>
              <a:rPr lang="sv-SE" sz="1800" kern="100" dirty="0">
                <a:effectLst/>
                <a:latin typeface="Arial" panose="020B0604020202020204" pitchFamily="34" charset="0"/>
                <a:ea typeface="Arial" panose="020B0604020202020204" pitchFamily="34" charset="0"/>
                <a:cs typeface="Times New Roman" panose="02020603050405020304" pitchFamily="18" charset="0"/>
              </a:rPr>
              <a:t>Utgå ifrån yrkeshögskolans behov</a:t>
            </a:r>
          </a:p>
          <a:p>
            <a:pPr marL="285750" indent="-285750">
              <a:lnSpc>
                <a:spcPct val="107000"/>
              </a:lnSpc>
              <a:spcAft>
                <a:spcPts val="800"/>
              </a:spcAft>
              <a:buFont typeface="Wingdings" panose="05000000000000000000" pitchFamily="2" charset="2"/>
              <a:buChar char="q"/>
            </a:pPr>
            <a:r>
              <a:rPr lang="sv-SE" sz="1800" kern="100" dirty="0">
                <a:effectLst/>
                <a:latin typeface="Arial" panose="020B0604020202020204" pitchFamily="34" charset="0"/>
                <a:ea typeface="Arial" panose="020B0604020202020204" pitchFamily="34" charset="0"/>
                <a:cs typeface="Times New Roman" panose="02020603050405020304" pitchFamily="18" charset="0"/>
              </a:rPr>
              <a:t>Systemen som föreslås ska vara kostnadseffektiva och användarvänliga och beakta de studerandes, utbildningsanordnarnas och myndighetens perspektiv. </a:t>
            </a:r>
          </a:p>
          <a:p>
            <a:pPr marL="285750" indent="-285750">
              <a:lnSpc>
                <a:spcPct val="107000"/>
              </a:lnSpc>
              <a:spcAft>
                <a:spcPts val="800"/>
              </a:spcAft>
              <a:buFont typeface="Wingdings" panose="05000000000000000000" pitchFamily="2" charset="2"/>
              <a:buChar char="q"/>
            </a:pPr>
            <a:r>
              <a:rPr lang="sv-SE" sz="1800" kern="100" dirty="0">
                <a:effectLst/>
                <a:latin typeface="Arial" panose="020B0604020202020204" pitchFamily="34" charset="0"/>
                <a:ea typeface="Arial" panose="020B0604020202020204" pitchFamily="34" charset="0"/>
                <a:cs typeface="Times New Roman" panose="02020603050405020304" pitchFamily="18" charset="0"/>
              </a:rPr>
              <a:t>Initialt inriktas mot YH program men utformas med tanke på möjlighet att föra in samtliga utbildningsformer som myndigheten ansvarar för </a:t>
            </a:r>
          </a:p>
          <a:p>
            <a:endParaRPr lang="sv-SE" dirty="0"/>
          </a:p>
        </p:txBody>
      </p:sp>
      <p:pic>
        <p:nvPicPr>
          <p:cNvPr id="10" name="Bildobjekt 9" descr="En bild som visar klädsel, person, inomhus, bord&#10;&#10;AI-genererat innehåll kan vara felaktigt.">
            <a:extLst>
              <a:ext uri="{FF2B5EF4-FFF2-40B4-BE49-F238E27FC236}">
                <a16:creationId xmlns:a16="http://schemas.microsoft.com/office/drawing/2014/main" id="{400659AC-5B07-6193-A4CE-9B3C94611B96}"/>
              </a:ext>
            </a:extLst>
          </p:cNvPr>
          <p:cNvPicPr>
            <a:picLocks noChangeAspect="1"/>
          </p:cNvPicPr>
          <p:nvPr/>
        </p:nvPicPr>
        <p:blipFill>
          <a:blip r:embed="rId3">
            <a:extLst>
              <a:ext uri="{28A0092B-C50C-407E-A947-70E740481C1C}">
                <a14:useLocalDpi xmlns:a14="http://schemas.microsoft.com/office/drawing/2010/main" val="0"/>
              </a:ext>
            </a:extLst>
          </a:blip>
          <a:srcRect l="35116"/>
          <a:stretch/>
        </p:blipFill>
        <p:spPr>
          <a:xfrm>
            <a:off x="6220046" y="724090"/>
            <a:ext cx="5971953" cy="6133907"/>
          </a:xfrm>
          <a:prstGeom prst="rect">
            <a:avLst/>
          </a:prstGeom>
        </p:spPr>
      </p:pic>
      <p:sp>
        <p:nvSpPr>
          <p:cNvPr id="11" name="Rektangel 10">
            <a:extLst>
              <a:ext uri="{FF2B5EF4-FFF2-40B4-BE49-F238E27FC236}">
                <a16:creationId xmlns:a16="http://schemas.microsoft.com/office/drawing/2014/main" id="{234C3280-1EA1-F4DF-154E-DA5C0CA636F8}"/>
              </a:ext>
            </a:extLst>
          </p:cNvPr>
          <p:cNvSpPr/>
          <p:nvPr/>
        </p:nvSpPr>
        <p:spPr>
          <a:xfrm>
            <a:off x="6220046" y="718773"/>
            <a:ext cx="3223196" cy="6293818"/>
          </a:xfrm>
          <a:prstGeom prst="rect">
            <a:avLst/>
          </a:prstGeom>
          <a:gradFill>
            <a:gsLst>
              <a:gs pos="0">
                <a:srgbClr val="F4F1EB"/>
              </a:gs>
              <a:gs pos="100000">
                <a:srgbClr val="F4F1EB">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73059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3314AB-5272-85E5-F90E-F843259BF2B7}"/>
              </a:ext>
            </a:extLst>
          </p:cNvPr>
          <p:cNvSpPr>
            <a:spLocks noGrp="1"/>
          </p:cNvSpPr>
          <p:nvPr>
            <p:ph type="title"/>
          </p:nvPr>
        </p:nvSpPr>
        <p:spPr/>
        <p:txBody>
          <a:bodyPr/>
          <a:lstStyle/>
          <a:p>
            <a:r>
              <a:rPr lang="sv-SE" dirty="0"/>
              <a:t>Systemens syften</a:t>
            </a:r>
          </a:p>
        </p:txBody>
      </p:sp>
      <p:graphicFrame>
        <p:nvGraphicFramePr>
          <p:cNvPr id="4" name="Platshållare för innehåll 3">
            <a:extLst>
              <a:ext uri="{FF2B5EF4-FFF2-40B4-BE49-F238E27FC236}">
                <a16:creationId xmlns:a16="http://schemas.microsoft.com/office/drawing/2014/main" id="{E7794661-FB5C-39B3-4E3A-B66AAD9DDF89}"/>
              </a:ext>
            </a:extLst>
          </p:cNvPr>
          <p:cNvGraphicFramePr>
            <a:graphicFrameLocks noGrp="1"/>
          </p:cNvGraphicFramePr>
          <p:nvPr>
            <p:ph idx="1"/>
            <p:extLst>
              <p:ext uri="{D42A27DB-BD31-4B8C-83A1-F6EECF244321}">
                <p14:modId xmlns:p14="http://schemas.microsoft.com/office/powerpoint/2010/main" val="378881635"/>
              </p:ext>
            </p:extLst>
          </p:nvPr>
        </p:nvGraphicFramePr>
        <p:xfrm>
          <a:off x="731837" y="659220"/>
          <a:ext cx="10942711" cy="5762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749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7A61CA-EA77-82B9-DEC3-53101228D02D}"/>
              </a:ext>
            </a:extLst>
          </p:cNvPr>
          <p:cNvSpPr>
            <a:spLocks noGrp="1"/>
          </p:cNvSpPr>
          <p:nvPr>
            <p:ph type="title"/>
          </p:nvPr>
        </p:nvSpPr>
        <p:spPr/>
        <p:txBody>
          <a:bodyPr/>
          <a:lstStyle/>
          <a:p>
            <a:r>
              <a:rPr lang="sv-SE" dirty="0"/>
              <a:t>Delredovisning</a:t>
            </a:r>
          </a:p>
        </p:txBody>
      </p:sp>
      <p:sp>
        <p:nvSpPr>
          <p:cNvPr id="3" name="Platshållare för innehåll 2">
            <a:extLst>
              <a:ext uri="{FF2B5EF4-FFF2-40B4-BE49-F238E27FC236}">
                <a16:creationId xmlns:a16="http://schemas.microsoft.com/office/drawing/2014/main" id="{BA15A8F3-7360-F340-C1AC-A21A13985322}"/>
              </a:ext>
            </a:extLst>
          </p:cNvPr>
          <p:cNvSpPr>
            <a:spLocks noGrp="1"/>
          </p:cNvSpPr>
          <p:nvPr>
            <p:ph idx="1"/>
          </p:nvPr>
        </p:nvSpPr>
        <p:spPr/>
        <p:txBody>
          <a:bodyPr/>
          <a:lstStyle/>
          <a:p>
            <a:r>
              <a:rPr lang="sv-SE" dirty="0"/>
              <a:t>En analys och en preliminär bedömning av </a:t>
            </a:r>
          </a:p>
          <a:p>
            <a:pPr marL="457200" indent="-457200">
              <a:buFont typeface="Wingdings" panose="05000000000000000000" pitchFamily="2" charset="2"/>
              <a:buChar char="q"/>
            </a:pPr>
            <a:r>
              <a:rPr lang="sv-SE" dirty="0"/>
              <a:t>om </a:t>
            </a:r>
            <a:r>
              <a:rPr lang="sv-SE" dirty="0" err="1"/>
              <a:t>NyA</a:t>
            </a:r>
            <a:r>
              <a:rPr lang="sv-SE" dirty="0"/>
              <a:t> kan användas som gemensamt system för ansökan till yrkeshögskolan på ett kostnadseffektivt sätt</a:t>
            </a:r>
          </a:p>
          <a:p>
            <a:pPr marL="457200" indent="-457200">
              <a:buFont typeface="Wingdings" panose="05000000000000000000" pitchFamily="2" charset="2"/>
              <a:buChar char="q"/>
            </a:pPr>
            <a:r>
              <a:rPr lang="sv-SE" dirty="0"/>
              <a:t>om </a:t>
            </a:r>
            <a:r>
              <a:rPr lang="sv-SE" dirty="0" err="1"/>
              <a:t>NyA</a:t>
            </a:r>
            <a:r>
              <a:rPr lang="sv-SE" dirty="0"/>
              <a:t> kan möta yrkeshögskolans behov </a:t>
            </a:r>
          </a:p>
          <a:p>
            <a:pPr marL="457200" indent="-457200">
              <a:buFont typeface="Wingdings" panose="05000000000000000000" pitchFamily="2" charset="2"/>
              <a:buChar char="q"/>
            </a:pPr>
            <a:r>
              <a:rPr lang="sv-SE" dirty="0"/>
              <a:t>om ett användande av </a:t>
            </a:r>
            <a:r>
              <a:rPr lang="sv-SE" dirty="0" err="1"/>
              <a:t>NyA</a:t>
            </a:r>
            <a:r>
              <a:rPr lang="sv-SE" dirty="0"/>
              <a:t> skulle innebära begränsningar för yrkeshögskolans del</a:t>
            </a:r>
          </a:p>
          <a:p>
            <a:pPr marL="457200" indent="-457200">
              <a:buFont typeface="Wingdings" panose="05000000000000000000" pitchFamily="2" charset="2"/>
              <a:buChar char="q"/>
            </a:pPr>
            <a:r>
              <a:rPr lang="sv-SE" dirty="0"/>
              <a:t>om det skulle få konsekvenser för antagningen till högskolan</a:t>
            </a:r>
          </a:p>
        </p:txBody>
      </p:sp>
    </p:spTree>
    <p:extLst>
      <p:ext uri="{BB962C8B-B14F-4D97-AF65-F5344CB8AC3E}">
        <p14:creationId xmlns:p14="http://schemas.microsoft.com/office/powerpoint/2010/main" val="11399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8B26EA-C87F-E636-4F32-0CD30A62FF25}"/>
              </a:ext>
            </a:extLst>
          </p:cNvPr>
          <p:cNvSpPr>
            <a:spLocks noGrp="1"/>
          </p:cNvSpPr>
          <p:nvPr>
            <p:ph type="title"/>
          </p:nvPr>
        </p:nvSpPr>
        <p:spPr>
          <a:xfrm>
            <a:off x="0" y="2"/>
            <a:ext cx="12192000" cy="708140"/>
          </a:xfrm>
        </p:spPr>
        <p:txBody>
          <a:bodyPr anchor="ctr">
            <a:normAutofit/>
          </a:bodyPr>
          <a:lstStyle/>
          <a:p>
            <a:r>
              <a:rPr lang="sv-SE" dirty="0"/>
              <a:t>Yrkeshögskolan står stark</a:t>
            </a:r>
          </a:p>
        </p:txBody>
      </p:sp>
      <p:sp>
        <p:nvSpPr>
          <p:cNvPr id="4" name="Rektangel 3">
            <a:extLst>
              <a:ext uri="{FF2B5EF4-FFF2-40B4-BE49-F238E27FC236}">
                <a16:creationId xmlns:a16="http://schemas.microsoft.com/office/drawing/2014/main" id="{92253E49-923B-5AEB-611D-4C9A118E7E32}"/>
              </a:ext>
            </a:extLst>
          </p:cNvPr>
          <p:cNvSpPr/>
          <p:nvPr/>
        </p:nvSpPr>
        <p:spPr>
          <a:xfrm>
            <a:off x="10247586" y="5549462"/>
            <a:ext cx="1587062" cy="1008993"/>
          </a:xfrm>
          <a:prstGeom prst="rect">
            <a:avLst/>
          </a:prstGeom>
          <a:solidFill>
            <a:srgbClr val="F4F1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7" name="Platshållare för innehåll 6">
            <a:extLst>
              <a:ext uri="{FF2B5EF4-FFF2-40B4-BE49-F238E27FC236}">
                <a16:creationId xmlns:a16="http://schemas.microsoft.com/office/drawing/2014/main" id="{396366A4-5EBD-5A09-942F-29A251C00130}"/>
              </a:ext>
            </a:extLst>
          </p:cNvPr>
          <p:cNvGraphicFramePr>
            <a:graphicFrameLocks noGrp="1"/>
          </p:cNvGraphicFramePr>
          <p:nvPr>
            <p:ph sz="half" idx="1"/>
          </p:nvPr>
        </p:nvGraphicFramePr>
        <p:xfrm>
          <a:off x="-191912" y="1114454"/>
          <a:ext cx="7413812" cy="5338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Bildobjekt 5">
            <a:extLst>
              <a:ext uri="{FF2B5EF4-FFF2-40B4-BE49-F238E27FC236}">
                <a16:creationId xmlns:a16="http://schemas.microsoft.com/office/drawing/2014/main" id="{958FC518-69FD-78E3-F793-108492DE575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024390" y="708142"/>
            <a:ext cx="5167610" cy="6162707"/>
          </a:xfrm>
          <a:prstGeom prst="rect">
            <a:avLst/>
          </a:prstGeom>
          <a:noFill/>
        </p:spPr>
      </p:pic>
      <p:sp>
        <p:nvSpPr>
          <p:cNvPr id="8" name="Rektangel 7">
            <a:extLst>
              <a:ext uri="{FF2B5EF4-FFF2-40B4-BE49-F238E27FC236}">
                <a16:creationId xmlns:a16="http://schemas.microsoft.com/office/drawing/2014/main" id="{AB8D0DBF-9B3F-FA18-165C-84F304BE1FB5}"/>
              </a:ext>
            </a:extLst>
          </p:cNvPr>
          <p:cNvSpPr/>
          <p:nvPr/>
        </p:nvSpPr>
        <p:spPr>
          <a:xfrm>
            <a:off x="7024390" y="716582"/>
            <a:ext cx="3223196" cy="6293818"/>
          </a:xfrm>
          <a:prstGeom prst="rect">
            <a:avLst/>
          </a:prstGeom>
          <a:gradFill>
            <a:gsLst>
              <a:gs pos="0">
                <a:srgbClr val="F4F1EB"/>
              </a:gs>
              <a:gs pos="100000">
                <a:srgbClr val="F4F1EB">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7254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6A088-514D-9136-C824-E55DC419B32C}"/>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481B53E9-9A9F-BFDF-F506-256B6E750A17}"/>
              </a:ext>
            </a:extLst>
          </p:cNvPr>
          <p:cNvSpPr txBox="1"/>
          <p:nvPr/>
        </p:nvSpPr>
        <p:spPr>
          <a:xfrm>
            <a:off x="2015613" y="2310581"/>
            <a:ext cx="774781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v-SE" sz="4800">
                <a:solidFill>
                  <a:srgbClr val="F4F1EB"/>
                </a:solidFill>
                <a:latin typeface="Arial" panose="020B0604020202020204" pitchFamily="34" charset="0"/>
                <a:cs typeface="Arial" panose="020B0604020202020204" pitchFamily="34" charset="0"/>
              </a:rPr>
              <a:t>Utveckla kurser för omställning</a:t>
            </a:r>
            <a:endParaRPr kumimoji="0" lang="sv-SE" sz="4800" b="0" i="0" u="none" strike="noStrike" kern="1200" cap="none" spc="0" normalizeH="0" baseline="0" noProof="0">
              <a:ln>
                <a:noFill/>
              </a:ln>
              <a:solidFill>
                <a:srgbClr val="F4F1E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578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E1BAAB-BB91-3F7A-ADA9-18682BA13582}"/>
              </a:ext>
            </a:extLst>
          </p:cNvPr>
          <p:cNvSpPr>
            <a:spLocks noGrp="1"/>
          </p:cNvSpPr>
          <p:nvPr>
            <p:ph type="title"/>
          </p:nvPr>
        </p:nvSpPr>
        <p:spPr/>
        <p:txBody>
          <a:bodyPr/>
          <a:lstStyle/>
          <a:p>
            <a:r>
              <a:rPr lang="sv-SE"/>
              <a:t>Nytt regeringsuppdrag om kurser</a:t>
            </a:r>
          </a:p>
        </p:txBody>
      </p:sp>
      <p:sp>
        <p:nvSpPr>
          <p:cNvPr id="3" name="Platshållare för innehåll 2">
            <a:extLst>
              <a:ext uri="{FF2B5EF4-FFF2-40B4-BE49-F238E27FC236}">
                <a16:creationId xmlns:a16="http://schemas.microsoft.com/office/drawing/2014/main" id="{9AABC1BD-0204-35AF-7CDF-8CEA44193288}"/>
              </a:ext>
            </a:extLst>
          </p:cNvPr>
          <p:cNvSpPr>
            <a:spLocks noGrp="1"/>
          </p:cNvSpPr>
          <p:nvPr>
            <p:ph sz="half" idx="1"/>
          </p:nvPr>
        </p:nvSpPr>
        <p:spPr>
          <a:xfrm>
            <a:off x="729344" y="1593644"/>
            <a:ext cx="10285789" cy="4351339"/>
          </a:xfrm>
        </p:spPr>
        <p:txBody>
          <a:bodyPr/>
          <a:lstStyle/>
          <a:p>
            <a:pPr fontAlgn="base">
              <a:spcBef>
                <a:spcPts val="800"/>
              </a:spcBef>
              <a:spcAft>
                <a:spcPts val="200"/>
              </a:spcAft>
            </a:pPr>
            <a:r>
              <a:rPr lang="sv-SE" sz="2400" b="1" i="1"/>
              <a:t>Utveckla yrkeshögskolans kurser för omställning</a:t>
            </a:r>
          </a:p>
          <a:p>
            <a:pPr fontAlgn="base">
              <a:spcBef>
                <a:spcPts val="800"/>
              </a:spcBef>
              <a:spcAft>
                <a:spcPts val="1333"/>
              </a:spcAft>
            </a:pPr>
            <a:r>
              <a:rPr lang="sv-SE">
                <a:latin typeface="Arial" panose="020B0604020202020204" pitchFamily="34" charset="0"/>
                <a:cs typeface="Arial" panose="020B0604020202020204" pitchFamily="34" charset="0"/>
              </a:rPr>
              <a:t>S</a:t>
            </a:r>
            <a:r>
              <a:rPr lang="sv-SE" sz="2400"/>
              <a:t>e över hur yrkeshögskolans kurser bättre kan möta behov av omställning för yrkesverksamma på</a:t>
            </a:r>
            <a:r>
              <a:rPr lang="sv-SE" sz="2400" b="1"/>
              <a:t> hela</a:t>
            </a:r>
            <a:r>
              <a:rPr lang="sv-SE" sz="2400"/>
              <a:t> arbetsmarknaden</a:t>
            </a:r>
          </a:p>
          <a:p>
            <a:pPr fontAlgn="base">
              <a:spcBef>
                <a:spcPts val="800"/>
              </a:spcBef>
              <a:spcAft>
                <a:spcPts val="1333"/>
              </a:spcAft>
            </a:pPr>
            <a:r>
              <a:rPr lang="sv-SE" sz="2400">
                <a:latin typeface="Arial" panose="020B0604020202020204" pitchFamily="34" charset="0"/>
                <a:cs typeface="Arial" panose="020B0604020202020204" pitchFamily="34" charset="0"/>
              </a:rPr>
              <a:t>U</a:t>
            </a:r>
            <a:r>
              <a:rPr lang="sv-SE" sz="2400"/>
              <a:t>ndersöka om </a:t>
            </a:r>
            <a:r>
              <a:rPr lang="sv-SE" sz="2400">
                <a:latin typeface="Arial" panose="020B0604020202020204" pitchFamily="34" charset="0"/>
                <a:cs typeface="Arial" panose="020B0604020202020204" pitchFamily="34" charset="0"/>
              </a:rPr>
              <a:t>nuvarande regelverk är ändamålsenligt</a:t>
            </a:r>
            <a:endParaRPr lang="sv-SE" sz="2400"/>
          </a:p>
          <a:p>
            <a:pPr fontAlgn="base">
              <a:spcBef>
                <a:spcPts val="800"/>
              </a:spcBef>
              <a:spcAft>
                <a:spcPts val="1333"/>
              </a:spcAft>
            </a:pPr>
            <a:r>
              <a:rPr lang="sv-SE" sz="2400"/>
              <a:t>Dialog med utbildningsanordnare inom yrkeshögskolan, inhämta erfarenheter från relevanta myndigheter och andra aktörer</a:t>
            </a:r>
          </a:p>
          <a:p>
            <a:pPr fontAlgn="base">
              <a:spcBef>
                <a:spcPts val="800"/>
              </a:spcBef>
              <a:spcAft>
                <a:spcPts val="1333"/>
              </a:spcAft>
            </a:pPr>
            <a:r>
              <a:rPr lang="sv-SE" sz="2400"/>
              <a:t>Redovisa senast den 30 januari 2026</a:t>
            </a:r>
          </a:p>
          <a:p>
            <a:endParaRPr lang="sv-SE"/>
          </a:p>
        </p:txBody>
      </p:sp>
    </p:spTree>
    <p:extLst>
      <p:ext uri="{BB962C8B-B14F-4D97-AF65-F5344CB8AC3E}">
        <p14:creationId xmlns:p14="http://schemas.microsoft.com/office/powerpoint/2010/main" val="2264008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03BB5-B7D5-E14A-4EC8-8ECB62AD459C}"/>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EBDAD887-4CC7-A2B5-CF49-A30450AEAA24}"/>
              </a:ext>
            </a:extLst>
          </p:cNvPr>
          <p:cNvSpPr txBox="1"/>
          <p:nvPr/>
        </p:nvSpPr>
        <p:spPr>
          <a:xfrm>
            <a:off x="2015613" y="2310581"/>
            <a:ext cx="7747819"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4800" b="0" i="0" u="none" strike="noStrike" kern="1200" cap="none" spc="0" normalizeH="0" baseline="0" noProof="0" dirty="0">
                <a:ln>
                  <a:noFill/>
                </a:ln>
                <a:solidFill>
                  <a:srgbClr val="F4F1EB"/>
                </a:solidFill>
                <a:effectLst/>
                <a:uLnTx/>
                <a:uFillTx/>
                <a:latin typeface="Arial" panose="020B0604020202020204" pitchFamily="34" charset="0"/>
                <a:ea typeface="+mn-ea"/>
                <a:cs typeface="Arial" panose="020B0604020202020204" pitchFamily="34" charset="0"/>
              </a:rPr>
              <a:t>YH-satsning i </a:t>
            </a:r>
            <a:r>
              <a:rPr kumimoji="0" lang="sv-SE" sz="4800" b="0" i="0" u="none" strike="noStrike" kern="1200" cap="none" spc="0" normalizeH="0" baseline="0" noProof="0" dirty="0" err="1">
                <a:ln>
                  <a:noFill/>
                </a:ln>
                <a:solidFill>
                  <a:srgbClr val="F4F1EB"/>
                </a:solidFill>
                <a:effectLst/>
                <a:uLnTx/>
                <a:uFillTx/>
                <a:latin typeface="Arial" panose="020B0604020202020204" pitchFamily="34" charset="0"/>
                <a:ea typeface="+mn-ea"/>
                <a:cs typeface="Arial" panose="020B0604020202020204" pitchFamily="34" charset="0"/>
              </a:rPr>
              <a:t>vårändringsbudgeten</a:t>
            </a:r>
            <a:endParaRPr kumimoji="0" lang="sv-SE" sz="4800" b="0" i="0" u="none" strike="noStrike" kern="1200" cap="none" spc="0" normalizeH="0" baseline="0" noProof="0" dirty="0">
              <a:ln>
                <a:noFill/>
              </a:ln>
              <a:solidFill>
                <a:srgbClr val="F4F1E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557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C8981-21E6-0B23-F020-C5F65C8F53AF}"/>
              </a:ext>
            </a:extLst>
          </p:cNvPr>
          <p:cNvSpPr>
            <a:spLocks noGrp="1"/>
          </p:cNvSpPr>
          <p:nvPr>
            <p:ph type="title"/>
          </p:nvPr>
        </p:nvSpPr>
        <p:spPr/>
        <p:txBody>
          <a:bodyPr/>
          <a:lstStyle/>
          <a:p>
            <a:r>
              <a:rPr lang="sv-SE" dirty="0"/>
              <a:t>YH-satsning i </a:t>
            </a:r>
            <a:r>
              <a:rPr lang="sv-SE" dirty="0" err="1"/>
              <a:t>vårändringsbudgeten</a:t>
            </a:r>
            <a:endParaRPr lang="sv-SE" dirty="0"/>
          </a:p>
        </p:txBody>
      </p:sp>
      <p:pic>
        <p:nvPicPr>
          <p:cNvPr id="5" name="Bildobjekt 4" descr="En bild som visar person, klädsel, Människoansikte, inomhus&#10;&#10;AI-genererat innehåll kan vara felaktigt.">
            <a:extLst>
              <a:ext uri="{FF2B5EF4-FFF2-40B4-BE49-F238E27FC236}">
                <a16:creationId xmlns:a16="http://schemas.microsoft.com/office/drawing/2014/main" id="{3730BF3E-3C11-500B-CA33-9DD62793CFD0}"/>
              </a:ext>
            </a:extLst>
          </p:cNvPr>
          <p:cNvPicPr>
            <a:picLocks noChangeAspect="1"/>
          </p:cNvPicPr>
          <p:nvPr/>
        </p:nvPicPr>
        <p:blipFill>
          <a:blip r:embed="rId2">
            <a:extLst>
              <a:ext uri="{28A0092B-C50C-407E-A947-70E740481C1C}">
                <a14:useLocalDpi xmlns:a14="http://schemas.microsoft.com/office/drawing/2010/main" val="0"/>
              </a:ext>
            </a:extLst>
          </a:blip>
          <a:srcRect l="12435" r="23079"/>
          <a:stretch/>
        </p:blipFill>
        <p:spPr>
          <a:xfrm>
            <a:off x="6250288" y="726154"/>
            <a:ext cx="5941711" cy="6131846"/>
          </a:xfrm>
          <a:prstGeom prst="rect">
            <a:avLst/>
          </a:prstGeom>
        </p:spPr>
      </p:pic>
      <p:sp>
        <p:nvSpPr>
          <p:cNvPr id="6" name="Rektangel 5">
            <a:extLst>
              <a:ext uri="{FF2B5EF4-FFF2-40B4-BE49-F238E27FC236}">
                <a16:creationId xmlns:a16="http://schemas.microsoft.com/office/drawing/2014/main" id="{7D88DDAA-D8EA-EAA6-8B1C-E338A2B50FDE}"/>
              </a:ext>
            </a:extLst>
          </p:cNvPr>
          <p:cNvSpPr/>
          <p:nvPr/>
        </p:nvSpPr>
        <p:spPr>
          <a:xfrm>
            <a:off x="6250288" y="736787"/>
            <a:ext cx="3223196" cy="6293818"/>
          </a:xfrm>
          <a:prstGeom prst="rect">
            <a:avLst/>
          </a:prstGeom>
          <a:gradFill>
            <a:gsLst>
              <a:gs pos="0">
                <a:srgbClr val="F4F1EB"/>
              </a:gs>
              <a:gs pos="100000">
                <a:srgbClr val="F4F1EB">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2E5D2AB3-4934-CC7C-BD33-3794B6C06DE2}"/>
              </a:ext>
            </a:extLst>
          </p:cNvPr>
          <p:cNvSpPr txBox="1">
            <a:spLocks/>
          </p:cNvSpPr>
          <p:nvPr/>
        </p:nvSpPr>
        <p:spPr>
          <a:xfrm>
            <a:off x="732171" y="1356577"/>
            <a:ext cx="6497969" cy="4351338"/>
          </a:xfrm>
          <a:prstGeom prst="rect">
            <a:avLst/>
          </a:prstGeom>
        </p:spPr>
        <p:txBody>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100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100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q"/>
            </a:pPr>
            <a:r>
              <a:rPr lang="sv-SE" sz="2400" dirty="0"/>
              <a:t>Satsning på yrkeshögskolan motsvarande 407 mnkr, inklusive studiestöd</a:t>
            </a:r>
          </a:p>
          <a:p>
            <a:pPr marL="457200" indent="-457200">
              <a:buFont typeface="Wingdings" panose="05000000000000000000" pitchFamily="2" charset="2"/>
              <a:buChar char="q"/>
            </a:pPr>
            <a:r>
              <a:rPr lang="sv-SE" sz="2400" dirty="0" err="1"/>
              <a:t>Vårändringsbudget</a:t>
            </a:r>
            <a:r>
              <a:rPr lang="sv-SE" sz="2400" dirty="0"/>
              <a:t> 15 april</a:t>
            </a:r>
          </a:p>
          <a:p>
            <a:pPr marL="457200" indent="-457200">
              <a:buFont typeface="Wingdings" panose="05000000000000000000" pitchFamily="2" charset="2"/>
              <a:buChar char="q"/>
            </a:pPr>
            <a:r>
              <a:rPr lang="sv-SE" sz="2400" dirty="0"/>
              <a:t>Riksdagsbeslut 11 juni </a:t>
            </a:r>
          </a:p>
          <a:p>
            <a:pPr marL="457200" indent="-457200">
              <a:buFont typeface="Wingdings" panose="05000000000000000000" pitchFamily="2" charset="2"/>
              <a:buChar char="q"/>
            </a:pPr>
            <a:r>
              <a:rPr lang="sv-SE" sz="2400" dirty="0"/>
              <a:t>Användas främst till kurser</a:t>
            </a:r>
          </a:p>
        </p:txBody>
      </p:sp>
    </p:spTree>
    <p:extLst>
      <p:ext uri="{BB962C8B-B14F-4D97-AF65-F5344CB8AC3E}">
        <p14:creationId xmlns:p14="http://schemas.microsoft.com/office/powerpoint/2010/main" val="356396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5AB3C-A1AC-5C5B-4963-ECD8CBB355A3}"/>
              </a:ext>
            </a:extLst>
          </p:cNvPr>
          <p:cNvSpPr>
            <a:spLocks noGrp="1"/>
          </p:cNvSpPr>
          <p:nvPr>
            <p:ph type="title"/>
          </p:nvPr>
        </p:nvSpPr>
        <p:spPr/>
        <p:txBody>
          <a:bodyPr/>
          <a:lstStyle/>
          <a:p>
            <a:r>
              <a:rPr lang="sv-SE" dirty="0"/>
              <a:t>Satsning ger fler YH-kurser i höst</a:t>
            </a:r>
          </a:p>
        </p:txBody>
      </p:sp>
      <p:sp>
        <p:nvSpPr>
          <p:cNvPr id="3" name="Platshållare för innehåll 2">
            <a:extLst>
              <a:ext uri="{FF2B5EF4-FFF2-40B4-BE49-F238E27FC236}">
                <a16:creationId xmlns:a16="http://schemas.microsoft.com/office/drawing/2014/main" id="{6BAA4FB3-7677-79BF-CCC9-9C0D5DCC9C0D}"/>
              </a:ext>
            </a:extLst>
          </p:cNvPr>
          <p:cNvSpPr>
            <a:spLocks noGrp="1"/>
          </p:cNvSpPr>
          <p:nvPr>
            <p:ph idx="1"/>
          </p:nvPr>
        </p:nvSpPr>
        <p:spPr/>
        <p:txBody>
          <a:bodyPr/>
          <a:lstStyle/>
          <a:p>
            <a:pPr marL="457200" indent="-457200">
              <a:buFont typeface="Wingdings" panose="05000000000000000000" pitchFamily="2" charset="2"/>
              <a:buChar char="q"/>
            </a:pPr>
            <a:r>
              <a:rPr lang="sv-SE" dirty="0"/>
              <a:t>Välkommet tillskott ger väsentligt fler platser på YH-kurser</a:t>
            </a:r>
          </a:p>
          <a:p>
            <a:pPr marL="457200" indent="-457200">
              <a:buFont typeface="Wingdings" panose="05000000000000000000" pitchFamily="2" charset="2"/>
              <a:buChar char="q"/>
            </a:pPr>
            <a:r>
              <a:rPr lang="sv-SE" dirty="0"/>
              <a:t>Förbättrade möjligheter till kompetensutveckling och omställning redan efter sommaren  </a:t>
            </a:r>
          </a:p>
          <a:p>
            <a:pPr marL="457200" indent="-457200">
              <a:buFont typeface="Wingdings" panose="05000000000000000000" pitchFamily="2" charset="2"/>
              <a:buChar char="q"/>
            </a:pPr>
            <a:r>
              <a:rPr lang="sv-SE" sz="2800" dirty="0"/>
              <a:t>Beslut avseende kurser under senare delen av juni</a:t>
            </a:r>
          </a:p>
          <a:p>
            <a:pPr marL="457200" indent="-457200">
              <a:buFont typeface="Wingdings" panose="05000000000000000000" pitchFamily="2" charset="2"/>
              <a:buChar char="q"/>
            </a:pPr>
            <a:r>
              <a:rPr lang="sv-SE" dirty="0"/>
              <a:t>Stort antal ansökningar och behovet av väl avvägda beslut mellan år och utbildningsområden </a:t>
            </a:r>
          </a:p>
        </p:txBody>
      </p:sp>
    </p:spTree>
    <p:extLst>
      <p:ext uri="{BB962C8B-B14F-4D97-AF65-F5344CB8AC3E}">
        <p14:creationId xmlns:p14="http://schemas.microsoft.com/office/powerpoint/2010/main" val="322047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12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E364C-5671-E6F7-035E-29622DC00D50}"/>
            </a:ext>
          </a:extLst>
        </p:cNvPr>
        <p:cNvGrpSpPr/>
        <p:nvPr/>
      </p:nvGrpSpPr>
      <p:grpSpPr>
        <a:xfrm>
          <a:off x="0" y="0"/>
          <a:ext cx="0" cy="0"/>
          <a:chOff x="0" y="0"/>
          <a:chExt cx="0" cy="0"/>
        </a:xfrm>
      </p:grpSpPr>
      <p:sp>
        <p:nvSpPr>
          <p:cNvPr id="2" name="Pil: höger 1">
            <a:extLst>
              <a:ext uri="{FF2B5EF4-FFF2-40B4-BE49-F238E27FC236}">
                <a16:creationId xmlns:a16="http://schemas.microsoft.com/office/drawing/2014/main" id="{AEA13AAE-D396-09A0-4D20-5EFA017BBE9F}"/>
              </a:ext>
            </a:extLst>
          </p:cNvPr>
          <p:cNvSpPr/>
          <p:nvPr/>
        </p:nvSpPr>
        <p:spPr>
          <a:xfrm>
            <a:off x="6739673" y="1881023"/>
            <a:ext cx="2630238" cy="2124074"/>
          </a:xfrm>
          <a:prstGeom prst="rightArrow">
            <a:avLst/>
          </a:prstGeom>
          <a:ln w="1905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4F1EB"/>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03E06317-8D61-C503-D7B5-C7565286CC4F}"/>
              </a:ext>
            </a:extLst>
          </p:cNvPr>
          <p:cNvSpPr txBox="1"/>
          <p:nvPr/>
        </p:nvSpPr>
        <p:spPr>
          <a:xfrm>
            <a:off x="7109179" y="2589117"/>
            <a:ext cx="215086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F4F1EB"/>
                </a:solidFill>
                <a:effectLst/>
                <a:uLnTx/>
                <a:uFillTx/>
                <a:latin typeface="Arial" panose="020B0604020202020204" pitchFamily="34" charset="0"/>
                <a:ea typeface="+mn-ea"/>
                <a:cs typeface="Arial" panose="020B0604020202020204" pitchFamily="34" charset="0"/>
              </a:rPr>
              <a:t>Rätt kompetens</a:t>
            </a:r>
            <a:br>
              <a:rPr kumimoji="0" lang="sv-SE" sz="2000" b="0" i="0" u="none" strike="noStrike" kern="1200" cap="none" spc="0" normalizeH="0" baseline="0" noProof="0">
                <a:ln>
                  <a:noFill/>
                </a:ln>
                <a:solidFill>
                  <a:srgbClr val="F4F1EB"/>
                </a:solidFill>
                <a:effectLst/>
                <a:uLnTx/>
                <a:uFillTx/>
                <a:latin typeface="Arial" panose="020B0604020202020204" pitchFamily="34" charset="0"/>
                <a:ea typeface="+mn-ea"/>
                <a:cs typeface="Arial" panose="020B0604020202020204" pitchFamily="34" charset="0"/>
              </a:rPr>
            </a:br>
            <a:r>
              <a:rPr kumimoji="0" lang="sv-SE" sz="2000" b="0" i="0" u="none" strike="noStrike" kern="1200" cap="none" spc="0" normalizeH="0" baseline="0" noProof="0">
                <a:ln>
                  <a:noFill/>
                </a:ln>
                <a:solidFill>
                  <a:srgbClr val="F4F1EB"/>
                </a:solidFill>
                <a:effectLst/>
                <a:uLnTx/>
                <a:uFillTx/>
                <a:latin typeface="Arial" panose="020B0604020202020204" pitchFamily="34" charset="0"/>
                <a:ea typeface="+mn-ea"/>
                <a:cs typeface="Arial" panose="020B0604020202020204" pitchFamily="34" charset="0"/>
              </a:rPr>
              <a:t>i rätt tid</a:t>
            </a:r>
          </a:p>
        </p:txBody>
      </p:sp>
      <p:pic>
        <p:nvPicPr>
          <p:cNvPr id="10" name="Bild 9">
            <a:extLst>
              <a:ext uri="{FF2B5EF4-FFF2-40B4-BE49-F238E27FC236}">
                <a16:creationId xmlns:a16="http://schemas.microsoft.com/office/drawing/2014/main" id="{0AC3E47A-7666-190F-D7C2-653F680FF4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1789" y="652578"/>
            <a:ext cx="5176230" cy="5552843"/>
          </a:xfrm>
          <a:prstGeom prst="rect">
            <a:avLst/>
          </a:prstGeom>
        </p:spPr>
      </p:pic>
    </p:spTree>
    <p:extLst>
      <p:ext uri="{BB962C8B-B14F-4D97-AF65-F5344CB8AC3E}">
        <p14:creationId xmlns:p14="http://schemas.microsoft.com/office/powerpoint/2010/main" val="205513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E08896-9867-C6FE-F321-971BE17DE408}"/>
              </a:ext>
            </a:extLst>
          </p:cNvPr>
          <p:cNvSpPr>
            <a:spLocks noGrp="1"/>
          </p:cNvSpPr>
          <p:nvPr>
            <p:ph type="title"/>
          </p:nvPr>
        </p:nvSpPr>
        <p:spPr/>
        <p:txBody>
          <a:bodyPr/>
          <a:lstStyle/>
          <a:p>
            <a:r>
              <a:rPr lang="sv-SE"/>
              <a:t>Leder vidare i yrkeslivet</a:t>
            </a:r>
          </a:p>
        </p:txBody>
      </p:sp>
      <p:graphicFrame>
        <p:nvGraphicFramePr>
          <p:cNvPr id="4" name="Platshållare för innehåll 3">
            <a:extLst>
              <a:ext uri="{FF2B5EF4-FFF2-40B4-BE49-F238E27FC236}">
                <a16:creationId xmlns:a16="http://schemas.microsoft.com/office/drawing/2014/main" id="{E0CAC8C9-2CE9-9DC0-F3BE-44994133F607}"/>
              </a:ext>
            </a:extLst>
          </p:cNvPr>
          <p:cNvGraphicFramePr>
            <a:graphicFrameLocks noGrp="1"/>
          </p:cNvGraphicFramePr>
          <p:nvPr>
            <p:ph idx="1"/>
          </p:nvPr>
        </p:nvGraphicFramePr>
        <p:xfrm>
          <a:off x="732171" y="1356577"/>
          <a:ext cx="94234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a:extLst>
              <a:ext uri="{FF2B5EF4-FFF2-40B4-BE49-F238E27FC236}">
                <a16:creationId xmlns:a16="http://schemas.microsoft.com/office/drawing/2014/main" id="{E02B09C8-717F-EB12-0B64-A85A8F6A9A46}"/>
              </a:ext>
            </a:extLst>
          </p:cNvPr>
          <p:cNvSpPr txBox="1"/>
          <p:nvPr/>
        </p:nvSpPr>
        <p:spPr>
          <a:xfrm>
            <a:off x="1800225" y="2371726"/>
            <a:ext cx="1352550" cy="769441"/>
          </a:xfrm>
          <a:prstGeom prst="rect">
            <a:avLst/>
          </a:prstGeom>
          <a:noFill/>
        </p:spPr>
        <p:txBody>
          <a:bodyPr wrap="square">
            <a:spAutoFit/>
          </a:bodyPr>
          <a:lstStyle/>
          <a:p>
            <a:pPr lvl="0"/>
            <a:r>
              <a:rPr lang="sv-SE" sz="4400" b="1">
                <a:solidFill>
                  <a:srgbClr val="F4F1EB"/>
                </a:solidFill>
              </a:rPr>
              <a:t>67%</a:t>
            </a:r>
          </a:p>
        </p:txBody>
      </p:sp>
      <p:sp>
        <p:nvSpPr>
          <p:cNvPr id="7" name="textruta 6">
            <a:extLst>
              <a:ext uri="{FF2B5EF4-FFF2-40B4-BE49-F238E27FC236}">
                <a16:creationId xmlns:a16="http://schemas.microsoft.com/office/drawing/2014/main" id="{869DC9FD-70B6-71FD-4B6A-7DD5D96E8616}"/>
              </a:ext>
            </a:extLst>
          </p:cNvPr>
          <p:cNvSpPr txBox="1"/>
          <p:nvPr/>
        </p:nvSpPr>
        <p:spPr>
          <a:xfrm>
            <a:off x="1931654" y="4276726"/>
            <a:ext cx="1352550" cy="769441"/>
          </a:xfrm>
          <a:prstGeom prst="rect">
            <a:avLst/>
          </a:prstGeom>
          <a:noFill/>
        </p:spPr>
        <p:txBody>
          <a:bodyPr wrap="square">
            <a:spAutoFit/>
          </a:bodyPr>
          <a:lstStyle/>
          <a:p>
            <a:pPr lvl="0"/>
            <a:r>
              <a:rPr lang="sv-SE" sz="4400" b="1">
                <a:solidFill>
                  <a:srgbClr val="F4F1EB"/>
                </a:solidFill>
              </a:rPr>
              <a:t>54%</a:t>
            </a:r>
          </a:p>
        </p:txBody>
      </p:sp>
    </p:spTree>
    <p:extLst>
      <p:ext uri="{BB962C8B-B14F-4D97-AF65-F5344CB8AC3E}">
        <p14:creationId xmlns:p14="http://schemas.microsoft.com/office/powerpoint/2010/main" val="125057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5E1E490C-9C3D-3609-FD92-FECFCA849399}"/>
              </a:ext>
            </a:extLst>
          </p:cNvPr>
          <p:cNvPicPr>
            <a:picLocks noGrp="1" noChangeAspect="1"/>
          </p:cNvPicPr>
          <p:nvPr>
            <p:ph idx="1"/>
          </p:nvPr>
        </p:nvPicPr>
        <p:blipFill>
          <a:blip r:embed="rId3"/>
          <a:stretch>
            <a:fillRect/>
          </a:stretch>
        </p:blipFill>
        <p:spPr>
          <a:xfrm>
            <a:off x="711200" y="979054"/>
            <a:ext cx="9716656" cy="5878943"/>
          </a:xfrm>
          <a:prstGeom prst="rect">
            <a:avLst/>
          </a:prstGeom>
        </p:spPr>
      </p:pic>
      <p:sp>
        <p:nvSpPr>
          <p:cNvPr id="2" name="Rubrik 1">
            <a:extLst>
              <a:ext uri="{FF2B5EF4-FFF2-40B4-BE49-F238E27FC236}">
                <a16:creationId xmlns:a16="http://schemas.microsoft.com/office/drawing/2014/main" id="{C581BD2D-C686-E6C0-B9AA-85E1A251D645}"/>
              </a:ext>
            </a:extLst>
          </p:cNvPr>
          <p:cNvSpPr>
            <a:spLocks noGrp="1"/>
          </p:cNvSpPr>
          <p:nvPr>
            <p:ph type="title"/>
          </p:nvPr>
        </p:nvSpPr>
        <p:spPr/>
        <p:txBody>
          <a:bodyPr/>
          <a:lstStyle/>
          <a:p>
            <a:r>
              <a:rPr lang="sv-SE"/>
              <a:t>Sökande och behöriga sökande </a:t>
            </a:r>
            <a:r>
              <a:rPr lang="sv-SE" u="sng"/>
              <a:t>per plats</a:t>
            </a:r>
            <a:r>
              <a:rPr lang="sv-SE"/>
              <a:t> inom YH-program</a:t>
            </a:r>
          </a:p>
        </p:txBody>
      </p:sp>
    </p:spTree>
    <p:extLst>
      <p:ext uri="{BB962C8B-B14F-4D97-AF65-F5344CB8AC3E}">
        <p14:creationId xmlns:p14="http://schemas.microsoft.com/office/powerpoint/2010/main" val="49598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D4CDBB-F280-ED51-A629-E3F7F6C42A85}"/>
              </a:ext>
            </a:extLst>
          </p:cNvPr>
          <p:cNvSpPr>
            <a:spLocks noGrp="1"/>
          </p:cNvSpPr>
          <p:nvPr>
            <p:ph type="title"/>
          </p:nvPr>
        </p:nvSpPr>
        <p:spPr/>
        <p:txBody>
          <a:bodyPr/>
          <a:lstStyle/>
          <a:p>
            <a:r>
              <a:rPr lang="sv-SE" dirty="0"/>
              <a:t>Fler kvinnor söker yrkeshögskolans teknikutbildningar</a:t>
            </a:r>
          </a:p>
        </p:txBody>
      </p:sp>
      <p:graphicFrame>
        <p:nvGraphicFramePr>
          <p:cNvPr id="4" name="Diagram 3">
            <a:extLst>
              <a:ext uri="{FF2B5EF4-FFF2-40B4-BE49-F238E27FC236}">
                <a16:creationId xmlns:a16="http://schemas.microsoft.com/office/drawing/2014/main" id="{FF1C60C7-E4DB-E1BD-9CC6-342F8ADCCE12}"/>
              </a:ext>
            </a:extLst>
          </p:cNvPr>
          <p:cNvGraphicFramePr>
            <a:graphicFrameLocks/>
          </p:cNvGraphicFramePr>
          <p:nvPr>
            <p:extLst>
              <p:ext uri="{D42A27DB-BD31-4B8C-83A1-F6EECF244321}">
                <p14:modId xmlns:p14="http://schemas.microsoft.com/office/powerpoint/2010/main" val="610475082"/>
              </p:ext>
            </p:extLst>
          </p:nvPr>
        </p:nvGraphicFramePr>
        <p:xfrm>
          <a:off x="847724" y="1514475"/>
          <a:ext cx="8810625" cy="4914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030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Människoansikte, klädsel, inomhus, vägg&#10;&#10;Automatiskt genererad beskrivning">
            <a:extLst>
              <a:ext uri="{FF2B5EF4-FFF2-40B4-BE49-F238E27FC236}">
                <a16:creationId xmlns:a16="http://schemas.microsoft.com/office/drawing/2014/main" id="{3337D3E7-64C0-A4EE-8DD7-C229FF8640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6163" y="736314"/>
            <a:ext cx="7294512" cy="6125692"/>
          </a:xfrm>
          <a:prstGeom prst="rect">
            <a:avLst/>
          </a:prstGeom>
          <a:noFill/>
        </p:spPr>
      </p:pic>
      <p:sp>
        <p:nvSpPr>
          <p:cNvPr id="2" name="Rubrik 1">
            <a:extLst>
              <a:ext uri="{FF2B5EF4-FFF2-40B4-BE49-F238E27FC236}">
                <a16:creationId xmlns:a16="http://schemas.microsoft.com/office/drawing/2014/main" id="{9C4CAD36-7AF1-697D-9462-6B68FF6F0CAB}"/>
              </a:ext>
            </a:extLst>
          </p:cNvPr>
          <p:cNvSpPr>
            <a:spLocks noGrp="1"/>
          </p:cNvSpPr>
          <p:nvPr>
            <p:ph type="title"/>
          </p:nvPr>
        </p:nvSpPr>
        <p:spPr>
          <a:xfrm>
            <a:off x="0" y="6154"/>
            <a:ext cx="9173497" cy="720000"/>
          </a:xfrm>
        </p:spPr>
        <p:txBody>
          <a:bodyPr anchor="ctr">
            <a:normAutofit/>
          </a:bodyPr>
          <a:lstStyle/>
          <a:p>
            <a:r>
              <a:rPr lang="sv-SE"/>
              <a:t>Utbildningsformens utmaningar </a:t>
            </a:r>
          </a:p>
        </p:txBody>
      </p:sp>
      <p:sp>
        <p:nvSpPr>
          <p:cNvPr id="4" name="Rektangel 3">
            <a:extLst>
              <a:ext uri="{FF2B5EF4-FFF2-40B4-BE49-F238E27FC236}">
                <a16:creationId xmlns:a16="http://schemas.microsoft.com/office/drawing/2014/main" id="{84C056C2-CD1C-2E3F-9A5D-314E56C21383}"/>
              </a:ext>
            </a:extLst>
          </p:cNvPr>
          <p:cNvSpPr/>
          <p:nvPr/>
        </p:nvSpPr>
        <p:spPr>
          <a:xfrm>
            <a:off x="4896163" y="732308"/>
            <a:ext cx="3061699" cy="6125692"/>
          </a:xfrm>
          <a:prstGeom prst="rect">
            <a:avLst/>
          </a:prstGeom>
          <a:gradFill>
            <a:gsLst>
              <a:gs pos="0">
                <a:srgbClr val="F4F1EB"/>
              </a:gs>
              <a:gs pos="100000">
                <a:srgbClr val="F4F1EB">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D78B504B-F435-8F26-24E6-5D50B6999940}"/>
              </a:ext>
            </a:extLst>
          </p:cNvPr>
          <p:cNvSpPr>
            <a:spLocks noGrp="1"/>
          </p:cNvSpPr>
          <p:nvPr>
            <p:ph sz="half" idx="1"/>
          </p:nvPr>
        </p:nvSpPr>
        <p:spPr>
          <a:xfrm>
            <a:off x="729344" y="1356577"/>
            <a:ext cx="5181600" cy="4351338"/>
          </a:xfrm>
        </p:spPr>
        <p:txBody>
          <a:bodyPr>
            <a:normAutofit/>
          </a:bodyPr>
          <a:lstStyle/>
          <a:p>
            <a:pPr marL="457200" indent="-457200">
              <a:buFont typeface="Arial" panose="020B0604020202020204" pitchFamily="34" charset="0"/>
              <a:buChar char="•"/>
            </a:pPr>
            <a:r>
              <a:rPr lang="sv-SE" dirty="0"/>
              <a:t>Fler måste nå examen </a:t>
            </a:r>
          </a:p>
          <a:p>
            <a:pPr marL="457200" indent="-457200">
              <a:buFont typeface="Arial" panose="020B0604020202020204" pitchFamily="34" charset="0"/>
              <a:buChar char="•"/>
            </a:pPr>
            <a:r>
              <a:rPr lang="sv-SE" dirty="0"/>
              <a:t>Risk för brist på LIA-platser när yrkeshögskolan växer</a:t>
            </a:r>
          </a:p>
          <a:p>
            <a:pPr marL="457200" indent="-457200">
              <a:buFont typeface="Arial" panose="020B0604020202020204" pitchFamily="34" charset="0"/>
              <a:buChar char="•"/>
            </a:pPr>
            <a:r>
              <a:rPr lang="sv-SE" dirty="0"/>
              <a:t>Arbetslivets engagemang och förtroende om urvattnad kvalitet</a:t>
            </a:r>
            <a:br>
              <a:rPr lang="sv-SE" dirty="0"/>
            </a:br>
            <a:endParaRPr lang="sv-SE" dirty="0"/>
          </a:p>
        </p:txBody>
      </p:sp>
    </p:spTree>
    <p:extLst>
      <p:ext uri="{BB962C8B-B14F-4D97-AF65-F5344CB8AC3E}">
        <p14:creationId xmlns:p14="http://schemas.microsoft.com/office/powerpoint/2010/main" val="305209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31950-B69E-8109-11AF-1CE4616FC917}"/>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F2A7C64A-18A9-3F0D-155B-93FCDBF16342}"/>
              </a:ext>
            </a:extLst>
          </p:cNvPr>
          <p:cNvSpPr txBox="1"/>
          <p:nvPr/>
        </p:nvSpPr>
        <p:spPr>
          <a:xfrm>
            <a:off x="0" y="2721114"/>
            <a:ext cx="12172122"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Nationell yrkesutbildning</a:t>
            </a:r>
          </a:p>
        </p:txBody>
      </p:sp>
    </p:spTree>
    <p:extLst>
      <p:ext uri="{BB962C8B-B14F-4D97-AF65-F5344CB8AC3E}">
        <p14:creationId xmlns:p14="http://schemas.microsoft.com/office/powerpoint/2010/main" val="361319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F010C6-38FC-B118-8460-EA183AD0B6E7}"/>
              </a:ext>
            </a:extLst>
          </p:cNvPr>
          <p:cNvSpPr>
            <a:spLocks noGrp="1"/>
          </p:cNvSpPr>
          <p:nvPr>
            <p:ph type="title"/>
          </p:nvPr>
        </p:nvSpPr>
        <p:spPr>
          <a:xfrm>
            <a:off x="0" y="2"/>
            <a:ext cx="12192000" cy="708140"/>
          </a:xfrm>
        </p:spPr>
        <p:txBody>
          <a:bodyPr anchor="ctr">
            <a:normAutofit/>
          </a:bodyPr>
          <a:lstStyle/>
          <a:p>
            <a:r>
              <a:rPr lang="sv-SE" dirty="0"/>
              <a:t>Vad är nationell yrkesutbildning</a:t>
            </a:r>
          </a:p>
        </p:txBody>
      </p:sp>
      <p:sp>
        <p:nvSpPr>
          <p:cNvPr id="3" name="Platshållare för innehåll 2">
            <a:extLst>
              <a:ext uri="{FF2B5EF4-FFF2-40B4-BE49-F238E27FC236}">
                <a16:creationId xmlns:a16="http://schemas.microsoft.com/office/drawing/2014/main" id="{E113234C-844B-4028-93CB-CC996663D390}"/>
              </a:ext>
            </a:extLst>
          </p:cNvPr>
          <p:cNvSpPr>
            <a:spLocks noGrp="1"/>
          </p:cNvSpPr>
          <p:nvPr>
            <p:ph sz="half" idx="1"/>
          </p:nvPr>
        </p:nvSpPr>
        <p:spPr>
          <a:xfrm>
            <a:off x="729344" y="1250731"/>
            <a:ext cx="6521260" cy="5404712"/>
          </a:xfrm>
        </p:spPr>
        <p:txBody>
          <a:bodyPr>
            <a:normAutofit/>
          </a:bodyPr>
          <a:lstStyle/>
          <a:p>
            <a:pPr marL="342900" lvl="0" indent="-342900">
              <a:lnSpc>
                <a:spcPct val="90000"/>
              </a:lnSpc>
              <a:spcAft>
                <a:spcPts val="600"/>
              </a:spcAft>
              <a:buFont typeface="Symbol" panose="05050102010706020507" pitchFamily="18" charset="2"/>
              <a:buChar char=""/>
            </a:pPr>
            <a:r>
              <a:rPr lang="sv-SE" sz="2400" dirty="0"/>
              <a:t>Yrkesutbildning för vuxna på gymnasienivå, </a:t>
            </a:r>
            <a:r>
              <a:rPr lang="sv-SE" sz="2400" dirty="0" err="1"/>
              <a:t>SeQF</a:t>
            </a:r>
            <a:r>
              <a:rPr lang="sv-SE" sz="2400" dirty="0"/>
              <a:t>-nivå 4</a:t>
            </a:r>
          </a:p>
          <a:p>
            <a:pPr marL="342900" lvl="0" indent="-342900">
              <a:lnSpc>
                <a:spcPct val="90000"/>
              </a:lnSpc>
              <a:spcAft>
                <a:spcPts val="600"/>
              </a:spcAft>
              <a:buFont typeface="Symbol" panose="05050102010706020507" pitchFamily="18" charset="2"/>
              <a:buChar char=""/>
            </a:pPr>
            <a:r>
              <a:rPr lang="sv-SE" sz="2400" dirty="0"/>
              <a:t>Komplettera befintligt utbildningsutbud</a:t>
            </a:r>
          </a:p>
          <a:p>
            <a:pPr marL="342900" lvl="0" indent="-342900">
              <a:lnSpc>
                <a:spcPct val="90000"/>
              </a:lnSpc>
              <a:spcAft>
                <a:spcPts val="600"/>
              </a:spcAft>
              <a:buFont typeface="Symbol" panose="05050102010706020507" pitchFamily="18" charset="2"/>
              <a:buChar char=""/>
            </a:pPr>
            <a:r>
              <a:rPr lang="sv-SE" sz="2400" dirty="0"/>
              <a:t>Stark arbetslivsanknytning (YH-modell)</a:t>
            </a:r>
          </a:p>
          <a:p>
            <a:pPr marL="342900" lvl="0" indent="-342900">
              <a:lnSpc>
                <a:spcPct val="90000"/>
              </a:lnSpc>
              <a:spcAft>
                <a:spcPts val="600"/>
              </a:spcAft>
              <a:buFont typeface="Symbol" panose="05050102010706020507" pitchFamily="18" charset="2"/>
              <a:buChar char=""/>
            </a:pPr>
            <a:r>
              <a:rPr lang="sv-SE" sz="2400" dirty="0"/>
              <a:t>Med kompetensförsörjning som utgångspunkt</a:t>
            </a:r>
          </a:p>
          <a:p>
            <a:pPr marL="342900" indent="-342900">
              <a:lnSpc>
                <a:spcPct val="90000"/>
              </a:lnSpc>
              <a:buFont typeface="Symbol" panose="05050102010706020507" pitchFamily="18" charset="2"/>
              <a:buChar char=""/>
            </a:pPr>
            <a:r>
              <a:rPr lang="sv-SE" sz="2400" dirty="0"/>
              <a:t>Riksrekrytering</a:t>
            </a:r>
          </a:p>
          <a:p>
            <a:pPr marL="342900" indent="-342900">
              <a:lnSpc>
                <a:spcPct val="90000"/>
              </a:lnSpc>
              <a:buFont typeface="Symbol" panose="05050102010706020507" pitchFamily="18" charset="2"/>
              <a:buChar char=""/>
            </a:pPr>
            <a:r>
              <a:rPr lang="sv-SE" sz="2400" dirty="0"/>
              <a:t>Generösa behörighetsregler, grundskolebetyg</a:t>
            </a:r>
          </a:p>
          <a:p>
            <a:pPr marL="342900" lvl="0" indent="-342900">
              <a:lnSpc>
                <a:spcPct val="90000"/>
              </a:lnSpc>
              <a:spcAft>
                <a:spcPts val="600"/>
              </a:spcAft>
              <a:buFont typeface="Symbol" panose="05050102010706020507" pitchFamily="18" charset="2"/>
              <a:buChar char=""/>
            </a:pPr>
            <a:r>
              <a:rPr lang="sv-SE" sz="2400" dirty="0"/>
              <a:t>Studiemedelsberättigande</a:t>
            </a:r>
          </a:p>
          <a:p>
            <a:pPr marL="342900" lvl="0" indent="-342900">
              <a:lnSpc>
                <a:spcPct val="90000"/>
              </a:lnSpc>
              <a:spcAft>
                <a:spcPts val="600"/>
              </a:spcAft>
              <a:buFont typeface="Symbol" panose="05050102010706020507" pitchFamily="18" charset="2"/>
              <a:buChar char=""/>
            </a:pPr>
            <a:r>
              <a:rPr lang="sv-SE" sz="2400" dirty="0"/>
              <a:t>6-18 månader långa utbildningar</a:t>
            </a:r>
          </a:p>
          <a:p>
            <a:pPr lvl="0">
              <a:lnSpc>
                <a:spcPct val="90000"/>
              </a:lnSpc>
              <a:spcAft>
                <a:spcPts val="600"/>
              </a:spcAft>
            </a:pPr>
            <a:endParaRPr lang="sv-SE" sz="2400" dirty="0"/>
          </a:p>
        </p:txBody>
      </p:sp>
      <p:sp>
        <p:nvSpPr>
          <p:cNvPr id="4" name="AutoShape 2" descr="Till startsidan">
            <a:extLst>
              <a:ext uri="{FF2B5EF4-FFF2-40B4-BE49-F238E27FC236}">
                <a16:creationId xmlns:a16="http://schemas.microsoft.com/office/drawing/2014/main" id="{72A2E99F-8F19-F945-0351-0775506703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6" name="Bildobjekt 5" descr="En bild som visar klädsel, person, Människoansikte, person&#10;&#10;AI-genererat innehåll kan vara felaktigt.">
            <a:extLst>
              <a:ext uri="{FF2B5EF4-FFF2-40B4-BE49-F238E27FC236}">
                <a16:creationId xmlns:a16="http://schemas.microsoft.com/office/drawing/2014/main" id="{980202C2-7A8F-6BF3-F9E2-D4FB8D746A51}"/>
              </a:ext>
            </a:extLst>
          </p:cNvPr>
          <p:cNvPicPr>
            <a:picLocks noChangeAspect="1"/>
          </p:cNvPicPr>
          <p:nvPr/>
        </p:nvPicPr>
        <p:blipFill>
          <a:blip r:embed="rId3">
            <a:extLst>
              <a:ext uri="{28A0092B-C50C-407E-A947-70E740481C1C}">
                <a14:useLocalDpi xmlns:a14="http://schemas.microsoft.com/office/drawing/2010/main" val="0"/>
              </a:ext>
            </a:extLst>
          </a:blip>
          <a:srcRect l="39774"/>
          <a:stretch/>
        </p:blipFill>
        <p:spPr>
          <a:xfrm>
            <a:off x="7250604" y="708142"/>
            <a:ext cx="5652977" cy="6208335"/>
          </a:xfrm>
          <a:prstGeom prst="rect">
            <a:avLst/>
          </a:prstGeom>
        </p:spPr>
      </p:pic>
      <p:sp>
        <p:nvSpPr>
          <p:cNvPr id="7" name="Rektangel 6">
            <a:extLst>
              <a:ext uri="{FF2B5EF4-FFF2-40B4-BE49-F238E27FC236}">
                <a16:creationId xmlns:a16="http://schemas.microsoft.com/office/drawing/2014/main" id="{D379994C-944E-145A-66D4-6F8F5E4522F1}"/>
              </a:ext>
            </a:extLst>
          </p:cNvPr>
          <p:cNvSpPr/>
          <p:nvPr/>
        </p:nvSpPr>
        <p:spPr>
          <a:xfrm>
            <a:off x="7250604" y="727392"/>
            <a:ext cx="3223196" cy="6293818"/>
          </a:xfrm>
          <a:prstGeom prst="rect">
            <a:avLst/>
          </a:prstGeom>
          <a:gradFill>
            <a:gsLst>
              <a:gs pos="0">
                <a:srgbClr val="F4F1EB"/>
              </a:gs>
              <a:gs pos="100000">
                <a:srgbClr val="F4F1EB">
                  <a:alpha val="0"/>
                </a:srgb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38614704"/>
      </p:ext>
    </p:extLst>
  </p:cSld>
  <p:clrMapOvr>
    <a:masterClrMapping/>
  </p:clrMapOvr>
</p:sld>
</file>

<file path=ppt/theme/theme1.xml><?xml version="1.0" encoding="utf-8"?>
<a:theme xmlns:a="http://schemas.openxmlformats.org/drawingml/2006/main" name="Office-tema">
  <a:themeElements>
    <a:clrScheme name="MYH 2019">
      <a:dk1>
        <a:srgbClr val="000000"/>
      </a:dk1>
      <a:lt1>
        <a:srgbClr val="F4F1EB"/>
      </a:lt1>
      <a:dk2>
        <a:srgbClr val="1F497D"/>
      </a:dk2>
      <a:lt2>
        <a:srgbClr val="F2F2F2"/>
      </a:lt2>
      <a:accent1>
        <a:srgbClr val="4C638D"/>
      </a:accent1>
      <a:accent2>
        <a:srgbClr val="A3C5F2"/>
      </a:accent2>
      <a:accent3>
        <a:srgbClr val="233348"/>
      </a:accent3>
      <a:accent4>
        <a:srgbClr val="F4F1EB"/>
      </a:accent4>
      <a:accent5>
        <a:srgbClr val="F0DE96"/>
      </a:accent5>
      <a:accent6>
        <a:srgbClr val="F8EE5C"/>
      </a:accent6>
      <a:hlink>
        <a:srgbClr val="386DBD"/>
      </a:hlink>
      <a:folHlink>
        <a:srgbClr val="7D566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F2DEC86-41F3-47FD-9AA5-620080C70D5D}" vid="{80AA6D8E-0D90-465D-83E2-8874079AFE99}"/>
    </a:ext>
  </a:extLst>
</a:theme>
</file>

<file path=ppt/theme/theme2.xml><?xml version="1.0" encoding="utf-8"?>
<a:theme xmlns:a="http://schemas.openxmlformats.org/drawingml/2006/main" name="2_Office-tema">
  <a:themeElements>
    <a:clrScheme name="MYH 2019">
      <a:dk1>
        <a:srgbClr val="000000"/>
      </a:dk1>
      <a:lt1>
        <a:srgbClr val="F4F1EB"/>
      </a:lt1>
      <a:dk2>
        <a:srgbClr val="1F497D"/>
      </a:dk2>
      <a:lt2>
        <a:srgbClr val="F2F2F2"/>
      </a:lt2>
      <a:accent1>
        <a:srgbClr val="4C638D"/>
      </a:accent1>
      <a:accent2>
        <a:srgbClr val="A3C5F2"/>
      </a:accent2>
      <a:accent3>
        <a:srgbClr val="233348"/>
      </a:accent3>
      <a:accent4>
        <a:srgbClr val="F4F1EB"/>
      </a:accent4>
      <a:accent5>
        <a:srgbClr val="F0DE96"/>
      </a:accent5>
      <a:accent6>
        <a:srgbClr val="F8EE5C"/>
      </a:accent6>
      <a:hlink>
        <a:srgbClr val="386DBD"/>
      </a:hlink>
      <a:folHlink>
        <a:srgbClr val="7D566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H_PPT-mall_2019-Kortad" id="{AD40C000-9ACA-44E4-9FD0-8A5313F92337}" vid="{9C815990-3D77-4317-A979-3FC70261C09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E352B5F39D88741B94B467B2667B77C" ma:contentTypeVersion="6" ma:contentTypeDescription="Skapa ett nytt dokument." ma:contentTypeScope="" ma:versionID="1871e27b2cd9436d3ab11efcb495bdac">
  <xsd:schema xmlns:xsd="http://www.w3.org/2001/XMLSchema" xmlns:xs="http://www.w3.org/2001/XMLSchema" xmlns:p="http://schemas.microsoft.com/office/2006/metadata/properties" xmlns:ns2="2208e6f0-7de1-46b4-bcd4-789ea71861ac" xmlns:ns3="014eb675-0238-4887-af8b-da61f2b11a5a" targetNamespace="http://schemas.microsoft.com/office/2006/metadata/properties" ma:root="true" ma:fieldsID="333404b37669457197b7482db1e50017" ns2:_="" ns3:_="">
    <xsd:import namespace="2208e6f0-7de1-46b4-bcd4-789ea71861ac"/>
    <xsd:import namespace="014eb675-0238-4887-af8b-da61f2b11a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8e6f0-7de1-46b4-bcd4-789ea71861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4eb675-0238-4887-af8b-da61f2b11a5a"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14eb675-0238-4887-af8b-da61f2b11a5a">
      <UserInfo>
        <DisplayName>Magnus Wallerå</DisplayName>
        <AccountId>6</AccountId>
        <AccountType/>
      </UserInfo>
    </SharedWithUsers>
  </documentManagement>
</p:properties>
</file>

<file path=customXml/itemProps1.xml><?xml version="1.0" encoding="utf-8"?>
<ds:datastoreItem xmlns:ds="http://schemas.openxmlformats.org/officeDocument/2006/customXml" ds:itemID="{AC76EA89-394E-4C93-81CE-C038A8DD9869}">
  <ds:schemaRefs>
    <ds:schemaRef ds:uri="http://schemas.microsoft.com/sharepoint/v3/contenttype/forms"/>
  </ds:schemaRefs>
</ds:datastoreItem>
</file>

<file path=customXml/itemProps2.xml><?xml version="1.0" encoding="utf-8"?>
<ds:datastoreItem xmlns:ds="http://schemas.openxmlformats.org/officeDocument/2006/customXml" ds:itemID="{3221E6F2-5B2A-4C61-9925-5F54743BDC52}">
  <ds:schemaRefs>
    <ds:schemaRef ds:uri="014eb675-0238-4887-af8b-da61f2b11a5a"/>
    <ds:schemaRef ds:uri="2208e6f0-7de1-46b4-bcd4-789ea71861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6CE9CE-016E-4E3A-AA27-6093251649BD}">
  <ds:schemaRefs>
    <ds:schemaRef ds:uri="014eb675-0238-4887-af8b-da61f2b11a5a"/>
    <ds:schemaRef ds:uri="2208e6f0-7de1-46b4-bcd4-789ea71861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Myh_mall_ppt</Template>
  <TotalTime>998</TotalTime>
  <Words>1155</Words>
  <Application>Microsoft Office PowerPoint</Application>
  <PresentationFormat>Bredbild</PresentationFormat>
  <Paragraphs>154</Paragraphs>
  <Slides>25</Slides>
  <Notes>16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25</vt:i4>
      </vt:variant>
    </vt:vector>
  </HeadingPairs>
  <TitlesOfParts>
    <vt:vector size="33" baseType="lpstr">
      <vt:lpstr>Aptos</vt:lpstr>
      <vt:lpstr>Arial</vt:lpstr>
      <vt:lpstr>Calibri</vt:lpstr>
      <vt:lpstr>HelveticaNeueLT Std</vt:lpstr>
      <vt:lpstr>Symbol</vt:lpstr>
      <vt:lpstr>Wingdings</vt:lpstr>
      <vt:lpstr>Office-tema</vt:lpstr>
      <vt:lpstr>2_Office-tema</vt:lpstr>
      <vt:lpstr>Yrkeshögskolan och NY i utveckling</vt:lpstr>
      <vt:lpstr>Yrkeshögskolan står stark</vt:lpstr>
      <vt:lpstr>PowerPoint-presentation</vt:lpstr>
      <vt:lpstr>Leder vidare i yrkeslivet</vt:lpstr>
      <vt:lpstr>Sökande och behöriga sökande per plats inom YH-program</vt:lpstr>
      <vt:lpstr>Fler kvinnor söker yrkeshögskolans teknikutbildningar</vt:lpstr>
      <vt:lpstr>Utbildningsformens utmaningar </vt:lpstr>
      <vt:lpstr>PowerPoint-presentation</vt:lpstr>
      <vt:lpstr>Vad är nationell yrkesutbildning</vt:lpstr>
      <vt:lpstr>De studerande</vt:lpstr>
      <vt:lpstr>Beviljade platser ansökningsomgång 1 &amp; 2</vt:lpstr>
      <vt:lpstr>Några av yrkesrollerna inom nationell yrkesutbildning</vt:lpstr>
      <vt:lpstr>PowerPoint-presentation</vt:lpstr>
      <vt:lpstr>Myndighetens prioriteringar 2025 - 2027</vt:lpstr>
      <vt:lpstr>Omfattande utvecklingsuppdrag</vt:lpstr>
      <vt:lpstr>PowerPoint-presentation</vt:lpstr>
      <vt:lpstr>Förstudiens syfte och mål</vt:lpstr>
      <vt:lpstr>Systemens syften</vt:lpstr>
      <vt:lpstr>Delredovisning</vt:lpstr>
      <vt:lpstr>PowerPoint-presentation</vt:lpstr>
      <vt:lpstr>Nytt regeringsuppdrag om kurser</vt:lpstr>
      <vt:lpstr>PowerPoint-presentation</vt:lpstr>
      <vt:lpstr>YH-satsning i vårändringsbudgeten</vt:lpstr>
      <vt:lpstr>Satsning ger fler YH-kurser i höst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Publicerade områdesanalyser</dc:title>
  <dc:creator>Johan Lindahl</dc:creator>
  <cp:lastModifiedBy>Magnus Wallerå</cp:lastModifiedBy>
  <cp:revision>2</cp:revision>
  <cp:lastPrinted>2024-02-20T16:21:48Z</cp:lastPrinted>
  <dcterms:created xsi:type="dcterms:W3CDTF">2024-02-05T12:00:21Z</dcterms:created>
  <dcterms:modified xsi:type="dcterms:W3CDTF">2025-04-01T16:15:36Z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0x0101006E352B5F39D88741B94B467B2667B77C</vt:lpwstr>
  </property>
</Properties>
</file>